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765"/>
    <a:srgbClr val="0078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AEF72-283F-4E25-9BDB-024FA9D96815}" v="45" dt="2024-12-04T18:57:25.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3" autoAdjust="0"/>
    <p:restoredTop sz="94694"/>
  </p:normalViewPr>
  <p:slideViewPr>
    <p:cSldViewPr>
      <p:cViewPr varScale="1">
        <p:scale>
          <a:sx n="22" d="100"/>
          <a:sy n="22" d="100"/>
        </p:scale>
        <p:origin x="1806" y="102"/>
      </p:cViewPr>
      <p:guideLst>
        <p:guide orient="horz" pos="10368"/>
        <p:guide pos="13824"/>
      </p:guideLst>
    </p:cSldViewPr>
  </p:slideViewPr>
  <p:notesTextViewPr>
    <p:cViewPr>
      <p:scale>
        <a:sx n="1" d="1"/>
        <a:sy n="1" d="1"/>
      </p:scale>
      <p:origin x="0" y="0"/>
    </p:cViewPr>
  </p:notesTextViewPr>
  <p:gridSpacing cx="457200" cy="457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n Dai" userId="fba7c812-e474-4c0f-a161-f99469d8b0a7" providerId="ADAL" clId="{489AEF72-283F-4E25-9BDB-024FA9D96815}"/>
    <pc:docChg chg="undo custSel addSld delSld modSld modMainMaster">
      <pc:chgData name="Qin Dai" userId="fba7c812-e474-4c0f-a161-f99469d8b0a7" providerId="ADAL" clId="{489AEF72-283F-4E25-9BDB-024FA9D96815}" dt="2024-12-04T18:57:25.313" v="274"/>
      <pc:docMkLst>
        <pc:docMk/>
      </pc:docMkLst>
      <pc:sldChg chg="addSp modSp new mod">
        <pc:chgData name="Qin Dai" userId="fba7c812-e474-4c0f-a161-f99469d8b0a7" providerId="ADAL" clId="{489AEF72-283F-4E25-9BDB-024FA9D96815}" dt="2024-12-04T18:56:26.491" v="265" actId="1076"/>
        <pc:sldMkLst>
          <pc:docMk/>
          <pc:sldMk cId="1394839955" sldId="256"/>
        </pc:sldMkLst>
        <pc:spChg chg="add mod">
          <ac:chgData name="Qin Dai" userId="fba7c812-e474-4c0f-a161-f99469d8b0a7" providerId="ADAL" clId="{489AEF72-283F-4E25-9BDB-024FA9D96815}" dt="2024-12-04T18:50:17.535" v="199" actId="1076"/>
          <ac:spMkLst>
            <pc:docMk/>
            <pc:sldMk cId="1394839955" sldId="256"/>
            <ac:spMk id="22" creationId="{3CE4139D-1E9C-FABE-B849-E84A67B06DB6}"/>
          </ac:spMkLst>
        </pc:spChg>
        <pc:spChg chg="add mod">
          <ac:chgData name="Qin Dai" userId="fba7c812-e474-4c0f-a161-f99469d8b0a7" providerId="ADAL" clId="{489AEF72-283F-4E25-9BDB-024FA9D96815}" dt="2024-12-04T18:50:59.460" v="205" actId="1076"/>
          <ac:spMkLst>
            <pc:docMk/>
            <pc:sldMk cId="1394839955" sldId="256"/>
            <ac:spMk id="24" creationId="{57D9C6F9-3CCF-008B-2840-BA0956BBED5F}"/>
          </ac:spMkLst>
        </pc:spChg>
        <pc:graphicFrameChg chg="add mod modGraphic">
          <ac:chgData name="Qin Dai" userId="fba7c812-e474-4c0f-a161-f99469d8b0a7" providerId="ADAL" clId="{489AEF72-283F-4E25-9BDB-024FA9D96815}" dt="2024-12-04T18:52:03.201" v="243" actId="14100"/>
          <ac:graphicFrameMkLst>
            <pc:docMk/>
            <pc:sldMk cId="1394839955" sldId="256"/>
            <ac:graphicFrameMk id="25" creationId="{28BEBF92-F3B9-12A9-E2D3-164FD4EBC945}"/>
          </ac:graphicFrameMkLst>
        </pc:graphicFrameChg>
        <pc:graphicFrameChg chg="add mod">
          <ac:chgData name="Qin Dai" userId="fba7c812-e474-4c0f-a161-f99469d8b0a7" providerId="ADAL" clId="{489AEF72-283F-4E25-9BDB-024FA9D96815}" dt="2024-12-04T18:53:54.743" v="254" actId="1076"/>
          <ac:graphicFrameMkLst>
            <pc:docMk/>
            <pc:sldMk cId="1394839955" sldId="256"/>
            <ac:graphicFrameMk id="28" creationId="{7D8CAED2-4330-589B-FE0F-C347B8D4C8C3}"/>
          </ac:graphicFrameMkLst>
        </pc:graphicFrameChg>
        <pc:picChg chg="add mod">
          <ac:chgData name="Qin Dai" userId="fba7c812-e474-4c0f-a161-f99469d8b0a7" providerId="ADAL" clId="{489AEF72-283F-4E25-9BDB-024FA9D96815}" dt="2024-12-04T18:50:02.163" v="195" actId="1076"/>
          <ac:picMkLst>
            <pc:docMk/>
            <pc:sldMk cId="1394839955" sldId="256"/>
            <ac:picMk id="19" creationId="{4FB45231-A636-F784-E65B-A4E0F7B4218F}"/>
          </ac:picMkLst>
        </pc:picChg>
        <pc:picChg chg="add mod">
          <ac:chgData name="Qin Dai" userId="fba7c812-e474-4c0f-a161-f99469d8b0a7" providerId="ADAL" clId="{489AEF72-283F-4E25-9BDB-024FA9D96815}" dt="2024-12-04T18:50:08.629" v="197" actId="1076"/>
          <ac:picMkLst>
            <pc:docMk/>
            <pc:sldMk cId="1394839955" sldId="256"/>
            <ac:picMk id="20" creationId="{79FABFC3-26A2-BD96-CB75-10B9EA15726F}"/>
          </ac:picMkLst>
        </pc:picChg>
        <pc:picChg chg="add mod">
          <ac:chgData name="Qin Dai" userId="fba7c812-e474-4c0f-a161-f99469d8b0a7" providerId="ADAL" clId="{489AEF72-283F-4E25-9BDB-024FA9D96815}" dt="2024-12-04T18:50:04.859" v="196" actId="1076"/>
          <ac:picMkLst>
            <pc:docMk/>
            <pc:sldMk cId="1394839955" sldId="256"/>
            <ac:picMk id="21" creationId="{FF313922-A473-8BA1-0D05-F555474ED89D}"/>
          </ac:picMkLst>
        </pc:picChg>
        <pc:picChg chg="add mod">
          <ac:chgData name="Qin Dai" userId="fba7c812-e474-4c0f-a161-f99469d8b0a7" providerId="ADAL" clId="{489AEF72-283F-4E25-9BDB-024FA9D96815}" dt="2024-12-04T18:50:48.084" v="203" actId="1076"/>
          <ac:picMkLst>
            <pc:docMk/>
            <pc:sldMk cId="1394839955" sldId="256"/>
            <ac:picMk id="23" creationId="{FAF80BF0-1A63-6B43-66C7-E34AA9E1ED84}"/>
          </ac:picMkLst>
        </pc:picChg>
        <pc:picChg chg="add mod">
          <ac:chgData name="Qin Dai" userId="fba7c812-e474-4c0f-a161-f99469d8b0a7" providerId="ADAL" clId="{489AEF72-283F-4E25-9BDB-024FA9D96815}" dt="2024-12-04T18:56:26.491" v="265" actId="1076"/>
          <ac:picMkLst>
            <pc:docMk/>
            <pc:sldMk cId="1394839955" sldId="256"/>
            <ac:picMk id="1026" creationId="{1243BED0-C5AA-DB3B-402A-138B73FA415E}"/>
          </ac:picMkLst>
        </pc:picChg>
      </pc:sldChg>
      <pc:sldChg chg="new del">
        <pc:chgData name="Qin Dai" userId="fba7c812-e474-4c0f-a161-f99469d8b0a7" providerId="ADAL" clId="{489AEF72-283F-4E25-9BDB-024FA9D96815}" dt="2024-12-04T18:42:51.777" v="155" actId="47"/>
        <pc:sldMkLst>
          <pc:docMk/>
          <pc:sldMk cId="1823264008" sldId="256"/>
        </pc:sldMkLst>
      </pc:sldChg>
      <pc:sldChg chg="modSp new del mod">
        <pc:chgData name="Qin Dai" userId="fba7c812-e474-4c0f-a161-f99469d8b0a7" providerId="ADAL" clId="{489AEF72-283F-4E25-9BDB-024FA9D96815}" dt="2024-12-04T18:46:21.602" v="183" actId="47"/>
        <pc:sldMkLst>
          <pc:docMk/>
          <pc:sldMk cId="27577140" sldId="257"/>
        </pc:sldMkLst>
        <pc:spChg chg="mod">
          <ac:chgData name="Qin Dai" userId="fba7c812-e474-4c0f-a161-f99469d8b0a7" providerId="ADAL" clId="{489AEF72-283F-4E25-9BDB-024FA9D96815}" dt="2024-12-04T18:43:48.185" v="162" actId="1076"/>
          <ac:spMkLst>
            <pc:docMk/>
            <pc:sldMk cId="27577140" sldId="257"/>
            <ac:spMk id="2" creationId="{6B1C2CDA-6F40-F497-9D47-6C0FF5238BFF}"/>
          </ac:spMkLst>
        </pc:spChg>
      </pc:sldChg>
      <pc:sldChg chg="new del">
        <pc:chgData name="Qin Dai" userId="fba7c812-e474-4c0f-a161-f99469d8b0a7" providerId="ADAL" clId="{489AEF72-283F-4E25-9BDB-024FA9D96815}" dt="2024-12-04T18:43:20.597" v="159" actId="47"/>
        <pc:sldMkLst>
          <pc:docMk/>
          <pc:sldMk cId="79177395" sldId="257"/>
        </pc:sldMkLst>
      </pc:sldChg>
      <pc:sldChg chg="modSp del mod">
        <pc:chgData name="Qin Dai" userId="fba7c812-e474-4c0f-a161-f99469d8b0a7" providerId="ADAL" clId="{489AEF72-283F-4E25-9BDB-024FA9D96815}" dt="2024-12-04T18:42:42.873" v="151" actId="47"/>
        <pc:sldMkLst>
          <pc:docMk/>
          <pc:sldMk cId="3066132513" sldId="257"/>
        </pc:sldMkLst>
        <pc:spChg chg="mod">
          <ac:chgData name="Qin Dai" userId="fba7c812-e474-4c0f-a161-f99469d8b0a7" providerId="ADAL" clId="{489AEF72-283F-4E25-9BDB-024FA9D96815}" dt="2024-12-04T16:10:19.113" v="59" actId="20577"/>
          <ac:spMkLst>
            <pc:docMk/>
            <pc:sldMk cId="3066132513" sldId="257"/>
            <ac:spMk id="40" creationId="{10520D9B-62F9-7325-BB78-EC334460FA9C}"/>
          </ac:spMkLst>
        </pc:spChg>
      </pc:sldChg>
      <pc:sldChg chg="addSp modSp new">
        <pc:chgData name="Qin Dai" userId="fba7c812-e474-4c0f-a161-f99469d8b0a7" providerId="ADAL" clId="{489AEF72-283F-4E25-9BDB-024FA9D96815}" dt="2024-12-04T18:56:55.049" v="266"/>
        <pc:sldMkLst>
          <pc:docMk/>
          <pc:sldMk cId="3244068320" sldId="257"/>
        </pc:sldMkLst>
        <pc:spChg chg="add mod">
          <ac:chgData name="Qin Dai" userId="fba7c812-e474-4c0f-a161-f99469d8b0a7" providerId="ADAL" clId="{489AEF72-283F-4E25-9BDB-024FA9D96815}" dt="2024-12-04T18:56:55.049" v="266"/>
          <ac:spMkLst>
            <pc:docMk/>
            <pc:sldMk cId="3244068320" sldId="257"/>
            <ac:spMk id="12" creationId="{EE5B733A-0BDE-E5D0-9E84-BB40B7C5F1A1}"/>
          </ac:spMkLst>
        </pc:spChg>
        <pc:picChg chg="add mod">
          <ac:chgData name="Qin Dai" userId="fba7c812-e474-4c0f-a161-f99469d8b0a7" providerId="ADAL" clId="{489AEF72-283F-4E25-9BDB-024FA9D96815}" dt="2024-12-04T18:56:55.049" v="266"/>
          <ac:picMkLst>
            <pc:docMk/>
            <pc:sldMk cId="3244068320" sldId="257"/>
            <ac:picMk id="9" creationId="{08BD1DE9-A8D0-4681-6770-5794954A25F7}"/>
          </ac:picMkLst>
        </pc:picChg>
        <pc:picChg chg="add mod">
          <ac:chgData name="Qin Dai" userId="fba7c812-e474-4c0f-a161-f99469d8b0a7" providerId="ADAL" clId="{489AEF72-283F-4E25-9BDB-024FA9D96815}" dt="2024-12-04T18:56:55.049" v="266"/>
          <ac:picMkLst>
            <pc:docMk/>
            <pc:sldMk cId="3244068320" sldId="257"/>
            <ac:picMk id="10" creationId="{2A625230-2981-F270-ED56-7B2A37A35E83}"/>
          </ac:picMkLst>
        </pc:picChg>
        <pc:picChg chg="add mod">
          <ac:chgData name="Qin Dai" userId="fba7c812-e474-4c0f-a161-f99469d8b0a7" providerId="ADAL" clId="{489AEF72-283F-4E25-9BDB-024FA9D96815}" dt="2024-12-04T18:56:55.049" v="266"/>
          <ac:picMkLst>
            <pc:docMk/>
            <pc:sldMk cId="3244068320" sldId="257"/>
            <ac:picMk id="11" creationId="{5FBA1422-D5EB-BEA0-9F66-8EDF038E7637}"/>
          </ac:picMkLst>
        </pc:picChg>
      </pc:sldChg>
      <pc:sldChg chg="del">
        <pc:chgData name="Qin Dai" userId="fba7c812-e474-4c0f-a161-f99469d8b0a7" providerId="ADAL" clId="{489AEF72-283F-4E25-9BDB-024FA9D96815}" dt="2024-12-04T18:42:43.608" v="152" actId="47"/>
        <pc:sldMkLst>
          <pc:docMk/>
          <pc:sldMk cId="1426288080" sldId="258"/>
        </pc:sldMkLst>
      </pc:sldChg>
      <pc:sldChg chg="modSp new del mod">
        <pc:chgData name="Qin Dai" userId="fba7c812-e474-4c0f-a161-f99469d8b0a7" providerId="ADAL" clId="{489AEF72-283F-4E25-9BDB-024FA9D96815}" dt="2024-12-04T18:40:07.167" v="86" actId="680"/>
        <pc:sldMkLst>
          <pc:docMk/>
          <pc:sldMk cId="1248035770" sldId="259"/>
        </pc:sldMkLst>
        <pc:spChg chg="mod">
          <ac:chgData name="Qin Dai" userId="fba7c812-e474-4c0f-a161-f99469d8b0a7" providerId="ADAL" clId="{489AEF72-283F-4E25-9BDB-024FA9D96815}" dt="2024-12-04T18:39:56.799" v="85" actId="1076"/>
          <ac:spMkLst>
            <pc:docMk/>
            <pc:sldMk cId="1248035770" sldId="259"/>
            <ac:spMk id="2" creationId="{004CF11C-1518-10DD-50DC-83B1BD101903}"/>
          </ac:spMkLst>
        </pc:spChg>
      </pc:sldChg>
      <pc:sldChg chg="new del">
        <pc:chgData name="Qin Dai" userId="fba7c812-e474-4c0f-a161-f99469d8b0a7" providerId="ADAL" clId="{489AEF72-283F-4E25-9BDB-024FA9D96815}" dt="2024-12-04T18:42:45.294" v="153" actId="47"/>
        <pc:sldMkLst>
          <pc:docMk/>
          <pc:sldMk cId="1703720959" sldId="259"/>
        </pc:sldMkLst>
      </pc:sldChg>
      <pc:sldChg chg="modSp new del mod">
        <pc:chgData name="Qin Dai" userId="fba7c812-e474-4c0f-a161-f99469d8b0a7" providerId="ADAL" clId="{489AEF72-283F-4E25-9BDB-024FA9D96815}" dt="2024-12-04T18:42:42.119" v="150" actId="47"/>
        <pc:sldMkLst>
          <pc:docMk/>
          <pc:sldMk cId="3003864382" sldId="260"/>
        </pc:sldMkLst>
        <pc:spChg chg="mod ord">
          <ac:chgData name="Qin Dai" userId="fba7c812-e474-4c0f-a161-f99469d8b0a7" providerId="ADAL" clId="{489AEF72-283F-4E25-9BDB-024FA9D96815}" dt="2024-12-04T18:42:31.857" v="148" actId="167"/>
          <ac:spMkLst>
            <pc:docMk/>
            <pc:sldMk cId="3003864382" sldId="260"/>
            <ac:spMk id="2" creationId="{58678524-D07E-2D55-C1AF-E15308870D94}"/>
          </ac:spMkLst>
        </pc:spChg>
        <pc:spChg chg="ord">
          <ac:chgData name="Qin Dai" userId="fba7c812-e474-4c0f-a161-f99469d8b0a7" providerId="ADAL" clId="{489AEF72-283F-4E25-9BDB-024FA9D96815}" dt="2024-12-04T18:42:35.402" v="149" actId="167"/>
          <ac:spMkLst>
            <pc:docMk/>
            <pc:sldMk cId="3003864382" sldId="260"/>
            <ac:spMk id="3" creationId="{EAA349AF-5FF5-32DD-3F79-601A27BC03A7}"/>
          </ac:spMkLst>
        </pc:spChg>
      </pc:sldChg>
      <pc:sldMasterChg chg="addSldLayout modSldLayout">
        <pc:chgData name="Qin Dai" userId="fba7c812-e474-4c0f-a161-f99469d8b0a7" providerId="ADAL" clId="{489AEF72-283F-4E25-9BDB-024FA9D96815}" dt="2024-12-04T18:57:25.313" v="274"/>
        <pc:sldMasterMkLst>
          <pc:docMk/>
          <pc:sldMasterMk cId="1147106866" sldId="2147483672"/>
        </pc:sldMasterMkLst>
        <pc:sldLayoutChg chg="addSp delSp modSp mod">
          <pc:chgData name="Qin Dai" userId="fba7c812-e474-4c0f-a161-f99469d8b0a7" providerId="ADAL" clId="{489AEF72-283F-4E25-9BDB-024FA9D96815}" dt="2024-12-04T18:57:25.313" v="274"/>
          <pc:sldLayoutMkLst>
            <pc:docMk/>
            <pc:sldMasterMk cId="1147106866" sldId="2147483672"/>
            <pc:sldLayoutMk cId="3940191493" sldId="2147483673"/>
          </pc:sldLayoutMkLst>
          <pc:spChg chg="add mod">
            <ac:chgData name="Qin Dai" userId="fba7c812-e474-4c0f-a161-f99469d8b0a7" providerId="ADAL" clId="{489AEF72-283F-4E25-9BDB-024FA9D96815}" dt="2024-12-04T18:47:32.849" v="187"/>
            <ac:spMkLst>
              <pc:docMk/>
              <pc:sldMasterMk cId="1147106866" sldId="2147483672"/>
              <pc:sldLayoutMk cId="3940191493" sldId="2147483673"/>
              <ac:spMk id="3" creationId="{CFC9701B-4C22-AB62-B809-9A009D05787F}"/>
            </ac:spMkLst>
          </pc:spChg>
          <pc:spChg chg="mod">
            <ac:chgData name="Qin Dai" userId="fba7c812-e474-4c0f-a161-f99469d8b0a7" providerId="ADAL" clId="{489AEF72-283F-4E25-9BDB-024FA9D96815}" dt="2024-12-04T18:48:07.967" v="189" actId="14100"/>
            <ac:spMkLst>
              <pc:docMk/>
              <pc:sldMasterMk cId="1147106866" sldId="2147483672"/>
              <pc:sldLayoutMk cId="3940191493" sldId="2147483673"/>
              <ac:spMk id="10" creationId="{B0F20B34-B78D-7436-66E6-1EB748914176}"/>
            </ac:spMkLst>
          </pc:spChg>
          <pc:spChg chg="mod">
            <ac:chgData name="Qin Dai" userId="fba7c812-e474-4c0f-a161-f99469d8b0a7" providerId="ADAL" clId="{489AEF72-283F-4E25-9BDB-024FA9D96815}" dt="2024-12-04T18:48:11.536" v="190" actId="14100"/>
            <ac:spMkLst>
              <pc:docMk/>
              <pc:sldMasterMk cId="1147106866" sldId="2147483672"/>
              <pc:sldLayoutMk cId="3940191493" sldId="2147483673"/>
              <ac:spMk id="11" creationId="{4E60B5F2-9BE2-5834-AFC5-88D67E707BB1}"/>
            </ac:spMkLst>
          </pc:spChg>
          <pc:spChg chg="mod">
            <ac:chgData name="Qin Dai" userId="fba7c812-e474-4c0f-a161-f99469d8b0a7" providerId="ADAL" clId="{489AEF72-283F-4E25-9BDB-024FA9D96815}" dt="2024-12-04T18:48:14.857" v="191" actId="14100"/>
            <ac:spMkLst>
              <pc:docMk/>
              <pc:sldMasterMk cId="1147106866" sldId="2147483672"/>
              <pc:sldLayoutMk cId="3940191493" sldId="2147483673"/>
              <ac:spMk id="12" creationId="{0C15A9FD-8252-959B-48FC-30C47004B5BB}"/>
            </ac:spMkLst>
          </pc:spChg>
          <pc:picChg chg="add mod">
            <ac:chgData name="Qin Dai" userId="fba7c812-e474-4c0f-a161-f99469d8b0a7" providerId="ADAL" clId="{489AEF72-283F-4E25-9BDB-024FA9D96815}" dt="2024-12-04T18:39:17.329" v="79"/>
            <ac:picMkLst>
              <pc:docMk/>
              <pc:sldMasterMk cId="1147106866" sldId="2147483672"/>
              <pc:sldLayoutMk cId="3940191493" sldId="2147483673"/>
              <ac:picMk id="2" creationId="{75143199-676C-3CDE-72DA-C95871685CC1}"/>
            </ac:picMkLst>
          </pc:picChg>
          <pc:picChg chg="add del mod">
            <ac:chgData name="Qin Dai" userId="fba7c812-e474-4c0f-a161-f99469d8b0a7" providerId="ADAL" clId="{489AEF72-283F-4E25-9BDB-024FA9D96815}" dt="2024-12-04T18:57:25.058" v="273" actId="478"/>
            <ac:picMkLst>
              <pc:docMk/>
              <pc:sldMasterMk cId="1147106866" sldId="2147483672"/>
              <pc:sldLayoutMk cId="3940191493" sldId="2147483673"/>
              <ac:picMk id="4" creationId="{A7E66F14-1509-DB43-1B21-64D8CFCB7ACC}"/>
            </ac:picMkLst>
          </pc:picChg>
          <pc:picChg chg="add mod">
            <ac:chgData name="Qin Dai" userId="fba7c812-e474-4c0f-a161-f99469d8b0a7" providerId="ADAL" clId="{489AEF72-283F-4E25-9BDB-024FA9D96815}" dt="2024-12-04T18:57:25.313" v="274"/>
            <ac:picMkLst>
              <pc:docMk/>
              <pc:sldMasterMk cId="1147106866" sldId="2147483672"/>
              <pc:sldLayoutMk cId="3940191493" sldId="2147483673"/>
              <ac:picMk id="5" creationId="{BA408EA3-99CC-1C6A-C6B3-408FE99FDC48}"/>
            </ac:picMkLst>
          </pc:picChg>
          <pc:picChg chg="add del mod ord">
            <ac:chgData name="Qin Dai" userId="fba7c812-e474-4c0f-a161-f99469d8b0a7" providerId="ADAL" clId="{489AEF72-283F-4E25-9BDB-024FA9D96815}" dt="2024-12-04T18:44:11.594" v="163" actId="478"/>
            <ac:picMkLst>
              <pc:docMk/>
              <pc:sldMasterMk cId="1147106866" sldId="2147483672"/>
              <pc:sldLayoutMk cId="3940191493" sldId="2147483673"/>
              <ac:picMk id="8" creationId="{4F0856C7-6204-9F44-5712-21F618FE0EBD}"/>
            </ac:picMkLst>
          </pc:picChg>
        </pc:sldLayoutChg>
        <pc:sldLayoutChg chg="addSp delSp modSp mod">
          <pc:chgData name="Qin Dai" userId="fba7c812-e474-4c0f-a161-f99469d8b0a7" providerId="ADAL" clId="{489AEF72-283F-4E25-9BDB-024FA9D96815}" dt="2024-12-04T18:57:21.018" v="272" actId="1076"/>
          <pc:sldLayoutMkLst>
            <pc:docMk/>
            <pc:sldMasterMk cId="1147106866" sldId="2147483672"/>
            <pc:sldLayoutMk cId="538908291" sldId="2147483675"/>
          </pc:sldLayoutMkLst>
          <pc:spChg chg="add mod">
            <ac:chgData name="Qin Dai" userId="fba7c812-e474-4c0f-a161-f99469d8b0a7" providerId="ADAL" clId="{489AEF72-283F-4E25-9BDB-024FA9D96815}" dt="2024-12-04T18:47:16.511" v="186" actId="14100"/>
            <ac:spMkLst>
              <pc:docMk/>
              <pc:sldMasterMk cId="1147106866" sldId="2147483672"/>
              <pc:sldLayoutMk cId="538908291" sldId="2147483675"/>
              <ac:spMk id="4" creationId="{D6E12B1B-CA6B-5EAA-F4A6-4C2EEA72828F}"/>
            </ac:spMkLst>
          </pc:spChg>
          <pc:spChg chg="mod">
            <ac:chgData name="Qin Dai" userId="fba7c812-e474-4c0f-a161-f99469d8b0a7" providerId="ADAL" clId="{489AEF72-283F-4E25-9BDB-024FA9D96815}" dt="2024-12-04T18:44:43.799" v="169" actId="14100"/>
            <ac:spMkLst>
              <pc:docMk/>
              <pc:sldMasterMk cId="1147106866" sldId="2147483672"/>
              <pc:sldLayoutMk cId="538908291" sldId="2147483675"/>
              <ac:spMk id="10" creationId="{B0F20B34-B78D-7436-66E6-1EB748914176}"/>
            </ac:spMkLst>
          </pc:spChg>
          <pc:spChg chg="mod">
            <ac:chgData name="Qin Dai" userId="fba7c812-e474-4c0f-a161-f99469d8b0a7" providerId="ADAL" clId="{489AEF72-283F-4E25-9BDB-024FA9D96815}" dt="2024-12-04T18:44:55.846" v="172" actId="14100"/>
            <ac:spMkLst>
              <pc:docMk/>
              <pc:sldMasterMk cId="1147106866" sldId="2147483672"/>
              <pc:sldLayoutMk cId="538908291" sldId="2147483675"/>
              <ac:spMk id="11" creationId="{4E60B5F2-9BE2-5834-AFC5-88D67E707BB1}"/>
            </ac:spMkLst>
          </pc:spChg>
          <pc:spChg chg="mod">
            <ac:chgData name="Qin Dai" userId="fba7c812-e474-4c0f-a161-f99469d8b0a7" providerId="ADAL" clId="{489AEF72-283F-4E25-9BDB-024FA9D96815}" dt="2024-12-04T18:44:51.929" v="171" actId="14100"/>
            <ac:spMkLst>
              <pc:docMk/>
              <pc:sldMasterMk cId="1147106866" sldId="2147483672"/>
              <pc:sldLayoutMk cId="538908291" sldId="2147483675"/>
              <ac:spMk id="12" creationId="{0C15A9FD-8252-959B-48FC-30C47004B5BB}"/>
            </ac:spMkLst>
          </pc:spChg>
          <pc:picChg chg="add del mod">
            <ac:chgData name="Qin Dai" userId="fba7c812-e474-4c0f-a161-f99469d8b0a7" providerId="ADAL" clId="{489AEF72-283F-4E25-9BDB-024FA9D96815}" dt="2024-12-04T18:44:32.963" v="166" actId="478"/>
            <ac:picMkLst>
              <pc:docMk/>
              <pc:sldMasterMk cId="1147106866" sldId="2147483672"/>
              <pc:sldLayoutMk cId="538908291" sldId="2147483675"/>
              <ac:picMk id="3" creationId="{CC5BD5E2-2416-9A4B-04B0-84CE5FD77672}"/>
            </ac:picMkLst>
          </pc:picChg>
          <pc:picChg chg="add mod">
            <ac:chgData name="Qin Dai" userId="fba7c812-e474-4c0f-a161-f99469d8b0a7" providerId="ADAL" clId="{489AEF72-283F-4E25-9BDB-024FA9D96815}" dt="2024-12-04T18:57:21.018" v="272" actId="1076"/>
            <ac:picMkLst>
              <pc:docMk/>
              <pc:sldMasterMk cId="1147106866" sldId="2147483672"/>
              <pc:sldLayoutMk cId="538908291" sldId="2147483675"/>
              <ac:picMk id="6" creationId="{68495D5F-BFEB-87E2-2B58-8327A21F55E7}"/>
            </ac:picMkLst>
          </pc:picChg>
          <pc:picChg chg="add del">
            <ac:chgData name="Qin Dai" userId="fba7c812-e474-4c0f-a161-f99469d8b0a7" providerId="ADAL" clId="{489AEF72-283F-4E25-9BDB-024FA9D96815}" dt="2024-12-04T18:37:23.979" v="62" actId="478"/>
            <ac:picMkLst>
              <pc:docMk/>
              <pc:sldMasterMk cId="1147106866" sldId="2147483672"/>
              <pc:sldLayoutMk cId="538908291" sldId="2147483675"/>
              <ac:picMk id="8" creationId="{4F0856C7-6204-9F44-5712-21F618FE0EBD}"/>
            </ac:picMkLst>
          </pc:picChg>
        </pc:sldLayoutChg>
        <pc:sldLayoutChg chg="add mod modTransition">
          <pc:chgData name="Qin Dai" userId="fba7c812-e474-4c0f-a161-f99469d8b0a7" providerId="ADAL" clId="{489AEF72-283F-4E25-9BDB-024FA9D96815}" dt="2024-12-04T18:43:09.046" v="157" actId="2890"/>
          <pc:sldLayoutMkLst>
            <pc:docMk/>
            <pc:sldMasterMk cId="1147106866" sldId="2147483672"/>
            <pc:sldLayoutMk cId="431898508" sldId="2147483677"/>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14A-4E41-8673-4E34FCCC4BE2}"/>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14A-4E41-8673-4E34FCCC4BE2}"/>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14A-4E41-8673-4E34FCCC4BE2}"/>
            </c:ext>
          </c:extLst>
        </c:ser>
        <c:dLbls>
          <c:showLegendKey val="0"/>
          <c:showVal val="0"/>
          <c:showCatName val="0"/>
          <c:showSerName val="0"/>
          <c:showPercent val="0"/>
          <c:showBubbleSize val="0"/>
        </c:dLbls>
        <c:gapWidth val="219"/>
        <c:overlap val="-27"/>
        <c:axId val="923138672"/>
        <c:axId val="923135312"/>
      </c:barChart>
      <c:catAx>
        <c:axId val="92313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3135312"/>
        <c:crosses val="autoZero"/>
        <c:auto val="1"/>
        <c:lblAlgn val="ctr"/>
        <c:lblOffset val="100"/>
        <c:noMultiLvlLbl val="0"/>
      </c:catAx>
      <c:valAx>
        <c:axId val="923135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3138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ur Panel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0F20B34-B78D-7436-66E6-1EB748914176}"/>
              </a:ext>
            </a:extLst>
          </p:cNvPr>
          <p:cNvSpPr>
            <a:spLocks noGrp="1"/>
          </p:cNvSpPr>
          <p:nvPr>
            <p:ph type="title" hasCustomPrompt="1"/>
          </p:nvPr>
        </p:nvSpPr>
        <p:spPr>
          <a:xfrm>
            <a:off x="-10991" y="1"/>
            <a:ext cx="32444485" cy="2046514"/>
          </a:xfrm>
          <a:prstGeom prst="rect">
            <a:avLst/>
          </a:prstGeom>
          <a:solidFill>
            <a:srgbClr val="1E3765"/>
          </a:solidFill>
        </p:spPr>
        <p:txBody>
          <a:bodyPr lIns="360000" tIns="360000" rIns="360000" bIns="360000"/>
          <a:lstStyle>
            <a:lvl1pPr algn="l">
              <a:defRPr sz="9000" b="1" i="0" baseline="0">
                <a:solidFill>
                  <a:schemeClr val="bg1"/>
                </a:solidFill>
                <a:latin typeface="Arial" panose="020B0604020202020204" pitchFamily="34" charset="0"/>
                <a:cs typeface="Arial" panose="020B0604020202020204" pitchFamily="34" charset="0"/>
              </a:defRPr>
            </a:lvl1pPr>
          </a:lstStyle>
          <a:p>
            <a:r>
              <a:rPr lang="en-US" dirty="0"/>
              <a:t>Poster Title (90pt+, one line)</a:t>
            </a:r>
            <a:endParaRPr lang="en-CA" dirty="0"/>
          </a:p>
        </p:txBody>
      </p:sp>
      <p:sp>
        <p:nvSpPr>
          <p:cNvPr id="11" name="Text Placeholder 10">
            <a:extLst>
              <a:ext uri="{FF2B5EF4-FFF2-40B4-BE49-F238E27FC236}">
                <a16:creationId xmlns:a16="http://schemas.microsoft.com/office/drawing/2014/main" id="{4E60B5F2-9BE2-5834-AFC5-88D67E707BB1}"/>
              </a:ext>
            </a:extLst>
          </p:cNvPr>
          <p:cNvSpPr>
            <a:spLocks noGrp="1"/>
          </p:cNvSpPr>
          <p:nvPr>
            <p:ph type="body" sz="quarter" idx="10" hasCustomPrompt="1"/>
          </p:nvPr>
        </p:nvSpPr>
        <p:spPr>
          <a:xfrm>
            <a:off x="1" y="2046515"/>
            <a:ext cx="32433493" cy="1140468"/>
          </a:xfrm>
          <a:prstGeom prst="rect">
            <a:avLst/>
          </a:prstGeom>
          <a:solidFill>
            <a:srgbClr val="1E3765"/>
          </a:solidFill>
        </p:spPr>
        <p:txBody>
          <a:bodyPr lIns="360000" tIns="0" bIns="0"/>
          <a:lstStyle>
            <a:lvl1pPr marL="0" indent="0">
              <a:buNone/>
              <a:defRPr sz="6000" baseline="0">
                <a:solidFill>
                  <a:schemeClr val="bg1"/>
                </a:solidFill>
                <a:latin typeface="Arial" panose="020B0604020202020204" pitchFamily="34" charset="0"/>
                <a:cs typeface="Arial" panose="020B0604020202020204" pitchFamily="34" charset="0"/>
              </a:defRPr>
            </a:lvl1pPr>
            <a:lvl2pPr>
              <a:defRPr sz="6000">
                <a:solidFill>
                  <a:schemeClr val="bg1"/>
                </a:solidFill>
              </a:defRPr>
            </a:lvl2pPr>
            <a:lvl3pPr>
              <a:defRPr sz="6000">
                <a:solidFill>
                  <a:schemeClr val="bg1"/>
                </a:solidFill>
              </a:defRPr>
            </a:lvl3pPr>
            <a:lvl4pPr>
              <a:defRPr sz="6000">
                <a:solidFill>
                  <a:schemeClr val="bg1"/>
                </a:solidFill>
              </a:defRPr>
            </a:lvl4pPr>
            <a:lvl5pPr>
              <a:defRPr sz="6000">
                <a:solidFill>
                  <a:schemeClr val="bg1"/>
                </a:solidFill>
              </a:defRPr>
            </a:lvl5pPr>
          </a:lstStyle>
          <a:p>
            <a:pPr lvl="0"/>
            <a:r>
              <a:rPr lang="en-US" dirty="0"/>
              <a:t>First Author</a:t>
            </a:r>
            <a:r>
              <a:rPr lang="en-US" baseline="30000" dirty="0"/>
              <a:t>1</a:t>
            </a:r>
            <a:r>
              <a:rPr lang="en-US" dirty="0"/>
              <a:t>, Second Author</a:t>
            </a:r>
            <a:r>
              <a:rPr lang="en-US" baseline="30000" dirty="0"/>
              <a:t>2</a:t>
            </a:r>
            <a:r>
              <a:rPr lang="en-US" dirty="0"/>
              <a:t>, Third Author</a:t>
            </a:r>
            <a:r>
              <a:rPr lang="en-US" baseline="30000" dirty="0"/>
              <a:t>1,2</a:t>
            </a:r>
            <a:r>
              <a:rPr lang="en-US" dirty="0"/>
              <a:t>, Corresponding Author</a:t>
            </a:r>
            <a:r>
              <a:rPr lang="en-US" baseline="30000" dirty="0"/>
              <a:t>1,2,</a:t>
            </a:r>
            <a:r>
              <a:rPr lang="en-US" dirty="0"/>
              <a:t> (60pt+)</a:t>
            </a:r>
            <a:endParaRPr lang="en-CA" dirty="0"/>
          </a:p>
        </p:txBody>
      </p:sp>
      <p:sp>
        <p:nvSpPr>
          <p:cNvPr id="12" name="Text Placeholder 10">
            <a:extLst>
              <a:ext uri="{FF2B5EF4-FFF2-40B4-BE49-F238E27FC236}">
                <a16:creationId xmlns:a16="http://schemas.microsoft.com/office/drawing/2014/main" id="{0C15A9FD-8252-959B-48FC-30C47004B5BB}"/>
              </a:ext>
            </a:extLst>
          </p:cNvPr>
          <p:cNvSpPr>
            <a:spLocks noGrp="1"/>
          </p:cNvSpPr>
          <p:nvPr>
            <p:ph type="body" sz="quarter" idx="11" hasCustomPrompt="1"/>
          </p:nvPr>
        </p:nvSpPr>
        <p:spPr>
          <a:xfrm>
            <a:off x="1" y="3186983"/>
            <a:ext cx="32433493" cy="1396731"/>
          </a:xfrm>
          <a:prstGeom prst="rect">
            <a:avLst/>
          </a:prstGeom>
          <a:solidFill>
            <a:srgbClr val="1E3765"/>
          </a:solidFill>
        </p:spPr>
        <p:txBody>
          <a:bodyPr lIns="360000" tIns="90000" rIns="180000" bIns="0"/>
          <a:lstStyle>
            <a:lvl1pPr marL="0" indent="0">
              <a:buNone/>
              <a:defRPr sz="3600" baseline="0">
                <a:solidFill>
                  <a:schemeClr val="bg1"/>
                </a:solidFill>
                <a:latin typeface="Arial" panose="020B0604020202020204" pitchFamily="34" charset="0"/>
                <a:cs typeface="Arial" panose="020B0604020202020204" pitchFamily="34" charset="0"/>
              </a:defRPr>
            </a:lvl1pPr>
            <a:lvl2pPr>
              <a:defRPr sz="6000">
                <a:solidFill>
                  <a:schemeClr val="bg1"/>
                </a:solidFill>
              </a:defRPr>
            </a:lvl2pPr>
            <a:lvl3pPr>
              <a:defRPr sz="6000">
                <a:solidFill>
                  <a:schemeClr val="bg1"/>
                </a:solidFill>
              </a:defRPr>
            </a:lvl3pPr>
            <a:lvl4pPr>
              <a:defRPr sz="6000">
                <a:solidFill>
                  <a:schemeClr val="bg1"/>
                </a:solidFill>
              </a:defRPr>
            </a:lvl4pPr>
            <a:lvl5pPr>
              <a:defRPr sz="6000">
                <a:solidFill>
                  <a:schemeClr val="bg1"/>
                </a:solidFill>
              </a:defRPr>
            </a:lvl5pPr>
          </a:lstStyle>
          <a:p>
            <a:pPr lvl="0"/>
            <a:r>
              <a:rPr lang="en-US" baseline="30000" dirty="0"/>
              <a:t>1</a:t>
            </a:r>
            <a:r>
              <a:rPr lang="en-US" dirty="0"/>
              <a:t>Institute of Biomedical Engineering, University of Toronto, </a:t>
            </a:r>
            <a:r>
              <a:rPr lang="en-US" baseline="30000" dirty="0"/>
              <a:t>2</a:t>
            </a:r>
            <a:r>
              <a:rPr lang="en-US" dirty="0"/>
              <a:t>Affiliated Department #1, University of Toronto, (36pt+)</a:t>
            </a:r>
            <a:endParaRPr lang="en-CA" dirty="0"/>
          </a:p>
        </p:txBody>
      </p:sp>
      <p:sp>
        <p:nvSpPr>
          <p:cNvPr id="13" name="Text Placeholder 13">
            <a:extLst>
              <a:ext uri="{FF2B5EF4-FFF2-40B4-BE49-F238E27FC236}">
                <a16:creationId xmlns:a16="http://schemas.microsoft.com/office/drawing/2014/main" id="{45B465FE-C347-649A-DE87-E1ABD8873974}"/>
              </a:ext>
            </a:extLst>
          </p:cNvPr>
          <p:cNvSpPr>
            <a:spLocks noGrp="1"/>
          </p:cNvSpPr>
          <p:nvPr>
            <p:ph type="body" sz="quarter" idx="12" hasCustomPrompt="1"/>
          </p:nvPr>
        </p:nvSpPr>
        <p:spPr>
          <a:xfrm>
            <a:off x="407073" y="507991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Introduction (60pt)</a:t>
            </a:r>
            <a:endParaRPr lang="en-CA" dirty="0"/>
          </a:p>
        </p:txBody>
      </p:sp>
      <p:sp>
        <p:nvSpPr>
          <p:cNvPr id="14" name="Text Placeholder 13">
            <a:extLst>
              <a:ext uri="{FF2B5EF4-FFF2-40B4-BE49-F238E27FC236}">
                <a16:creationId xmlns:a16="http://schemas.microsoft.com/office/drawing/2014/main" id="{C1F94C4A-9D01-1240-5B0E-34736323CBF4}"/>
              </a:ext>
            </a:extLst>
          </p:cNvPr>
          <p:cNvSpPr>
            <a:spLocks noGrp="1"/>
          </p:cNvSpPr>
          <p:nvPr>
            <p:ph type="body" sz="quarter" idx="13" hasCustomPrompt="1"/>
          </p:nvPr>
        </p:nvSpPr>
        <p:spPr>
          <a:xfrm>
            <a:off x="434781" y="6763162"/>
            <a:ext cx="10080819" cy="13248139"/>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The problem or question your research addresses. Background information and the gap in knowledge your study aims to fill. Communicate in an accessible way that is understandable by the lay audience. Font size: 36-40pt, keep consistent throughout the entire poster</a:t>
            </a:r>
          </a:p>
        </p:txBody>
      </p:sp>
      <p:cxnSp>
        <p:nvCxnSpPr>
          <p:cNvPr id="17" name="Straight Connector 16">
            <a:extLst>
              <a:ext uri="{FF2B5EF4-FFF2-40B4-BE49-F238E27FC236}">
                <a16:creationId xmlns:a16="http://schemas.microsoft.com/office/drawing/2014/main" id="{F6E5D3DD-0D55-9FBB-DF99-B40E042921F8}"/>
              </a:ext>
            </a:extLst>
          </p:cNvPr>
          <p:cNvCxnSpPr>
            <a:cxnSpLocks/>
          </p:cNvCxnSpPr>
          <p:nvPr userDrawn="1"/>
        </p:nvCxnSpPr>
        <p:spPr bwMode="auto">
          <a:xfrm flipH="1">
            <a:off x="720000" y="30711066"/>
            <a:ext cx="42502988" cy="0"/>
          </a:xfrm>
          <a:prstGeom prst="line">
            <a:avLst/>
          </a:prstGeom>
          <a:solidFill>
            <a:schemeClr val="accent1"/>
          </a:solidFill>
          <a:ln w="76200" cap="flat" cmpd="sng" algn="ctr">
            <a:solidFill>
              <a:srgbClr val="0F6DC6"/>
            </a:solidFill>
            <a:prstDash val="solid"/>
            <a:round/>
            <a:headEnd type="none" w="med" len="med"/>
            <a:tailEnd type="none" w="med" len="med"/>
          </a:ln>
          <a:effectLst/>
        </p:spPr>
      </p:cxnSp>
      <p:sp>
        <p:nvSpPr>
          <p:cNvPr id="19" name="Text Placeholder 13">
            <a:extLst>
              <a:ext uri="{FF2B5EF4-FFF2-40B4-BE49-F238E27FC236}">
                <a16:creationId xmlns:a16="http://schemas.microsoft.com/office/drawing/2014/main" id="{AAB0EEA9-FDB8-1F30-804E-EB535C5DD3B7}"/>
              </a:ext>
            </a:extLst>
          </p:cNvPr>
          <p:cNvSpPr>
            <a:spLocks noGrp="1"/>
          </p:cNvSpPr>
          <p:nvPr>
            <p:ph type="body" sz="quarter" idx="14" hasCustomPrompt="1"/>
          </p:nvPr>
        </p:nvSpPr>
        <p:spPr>
          <a:xfrm>
            <a:off x="11430000" y="507991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Method &amp; Materials (60pt)</a:t>
            </a:r>
            <a:endParaRPr lang="en-CA" dirty="0"/>
          </a:p>
        </p:txBody>
      </p:sp>
      <p:sp>
        <p:nvSpPr>
          <p:cNvPr id="22" name="Text Placeholder 13">
            <a:extLst>
              <a:ext uri="{FF2B5EF4-FFF2-40B4-BE49-F238E27FC236}">
                <a16:creationId xmlns:a16="http://schemas.microsoft.com/office/drawing/2014/main" id="{BB32A9A7-A425-9C5F-3BB9-5059A5EC5EF6}"/>
              </a:ext>
            </a:extLst>
          </p:cNvPr>
          <p:cNvSpPr>
            <a:spLocks noGrp="1"/>
          </p:cNvSpPr>
          <p:nvPr>
            <p:ph type="body" sz="quarter" idx="15" hasCustomPrompt="1"/>
          </p:nvPr>
        </p:nvSpPr>
        <p:spPr>
          <a:xfrm>
            <a:off x="22363666" y="507991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Results (60pt)</a:t>
            </a:r>
            <a:endParaRPr lang="en-CA" dirty="0"/>
          </a:p>
        </p:txBody>
      </p:sp>
      <p:sp>
        <p:nvSpPr>
          <p:cNvPr id="23" name="Text Placeholder 13">
            <a:extLst>
              <a:ext uri="{FF2B5EF4-FFF2-40B4-BE49-F238E27FC236}">
                <a16:creationId xmlns:a16="http://schemas.microsoft.com/office/drawing/2014/main" id="{9BBF687F-4DCF-5C40-03DE-B43A7292CD27}"/>
              </a:ext>
            </a:extLst>
          </p:cNvPr>
          <p:cNvSpPr>
            <a:spLocks noGrp="1"/>
          </p:cNvSpPr>
          <p:nvPr>
            <p:ph type="body" sz="quarter" idx="16" hasCustomPrompt="1"/>
          </p:nvPr>
        </p:nvSpPr>
        <p:spPr>
          <a:xfrm>
            <a:off x="33386593" y="507991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Conclusions (60pt)</a:t>
            </a:r>
            <a:endParaRPr lang="en-CA" dirty="0"/>
          </a:p>
        </p:txBody>
      </p:sp>
      <p:sp>
        <p:nvSpPr>
          <p:cNvPr id="24" name="Text Placeholder 13">
            <a:extLst>
              <a:ext uri="{FF2B5EF4-FFF2-40B4-BE49-F238E27FC236}">
                <a16:creationId xmlns:a16="http://schemas.microsoft.com/office/drawing/2014/main" id="{00E94751-F9A7-DDF4-529D-DA82EEB6D5A1}"/>
              </a:ext>
            </a:extLst>
          </p:cNvPr>
          <p:cNvSpPr>
            <a:spLocks noGrp="1"/>
          </p:cNvSpPr>
          <p:nvPr>
            <p:ph type="body" sz="quarter" idx="17" hasCustomPrompt="1"/>
          </p:nvPr>
        </p:nvSpPr>
        <p:spPr>
          <a:xfrm>
            <a:off x="407073" y="2066438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Objectives (60pt)</a:t>
            </a:r>
            <a:endParaRPr lang="en-CA" dirty="0"/>
          </a:p>
        </p:txBody>
      </p:sp>
      <p:sp>
        <p:nvSpPr>
          <p:cNvPr id="25" name="Text Placeholder 13">
            <a:extLst>
              <a:ext uri="{FF2B5EF4-FFF2-40B4-BE49-F238E27FC236}">
                <a16:creationId xmlns:a16="http://schemas.microsoft.com/office/drawing/2014/main" id="{37CC302C-3328-5C2C-E16D-AB57A994C3F8}"/>
              </a:ext>
            </a:extLst>
          </p:cNvPr>
          <p:cNvSpPr>
            <a:spLocks noGrp="1"/>
          </p:cNvSpPr>
          <p:nvPr>
            <p:ph type="body" sz="quarter" idx="18" hasCustomPrompt="1"/>
          </p:nvPr>
        </p:nvSpPr>
        <p:spPr>
          <a:xfrm>
            <a:off x="434781" y="22402800"/>
            <a:ext cx="10080819" cy="7812069"/>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Explicitly state what goal you are trying to achieve in this research. E.g. the primary objective of this research is to develop an easy-to-use device that can measure blood pressure across three different populations. Font size: 36-40pt, keep consistent throughout the entire poster</a:t>
            </a:r>
            <a:endParaRPr lang="en-CA" dirty="0"/>
          </a:p>
        </p:txBody>
      </p:sp>
      <p:sp>
        <p:nvSpPr>
          <p:cNvPr id="26" name="Text Placeholder 13">
            <a:extLst>
              <a:ext uri="{FF2B5EF4-FFF2-40B4-BE49-F238E27FC236}">
                <a16:creationId xmlns:a16="http://schemas.microsoft.com/office/drawing/2014/main" id="{7BE8F39E-C42C-D3B5-3637-9DACE3F40733}"/>
              </a:ext>
            </a:extLst>
          </p:cNvPr>
          <p:cNvSpPr>
            <a:spLocks noGrp="1"/>
          </p:cNvSpPr>
          <p:nvPr>
            <p:ph type="body" sz="quarter" idx="19" hasCustomPrompt="1"/>
          </p:nvPr>
        </p:nvSpPr>
        <p:spPr>
          <a:xfrm>
            <a:off x="11457708" y="6763163"/>
            <a:ext cx="10080819" cy="23451705"/>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Describe the methodology that you employed to achieve your results. Please separate your experiments into sections. Use graphs, pictures, illustrations where necessary. Use language that is accessible to the lay audience. Font size: 36-40pt, keep consistent throughout the entire poster</a:t>
            </a:r>
            <a:endParaRPr lang="en-CA" dirty="0"/>
          </a:p>
        </p:txBody>
      </p:sp>
      <p:sp>
        <p:nvSpPr>
          <p:cNvPr id="27" name="Text Placeholder 13">
            <a:extLst>
              <a:ext uri="{FF2B5EF4-FFF2-40B4-BE49-F238E27FC236}">
                <a16:creationId xmlns:a16="http://schemas.microsoft.com/office/drawing/2014/main" id="{5691DCA8-54A9-FF6F-85C3-E07753408CEF}"/>
              </a:ext>
            </a:extLst>
          </p:cNvPr>
          <p:cNvSpPr>
            <a:spLocks noGrp="1"/>
          </p:cNvSpPr>
          <p:nvPr>
            <p:ph type="body" sz="quarter" idx="20" hasCustomPrompt="1"/>
          </p:nvPr>
        </p:nvSpPr>
        <p:spPr>
          <a:xfrm>
            <a:off x="22352675" y="6763163"/>
            <a:ext cx="10080819" cy="23437075"/>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Describe the major key findings and discuss the significance of each of these results. i.e. describe what you discovered or designed and also discuss why people should care. Font size: 36-40pt, keep consistent throughout the entire poster</a:t>
            </a:r>
            <a:endParaRPr lang="en-CA" dirty="0"/>
          </a:p>
        </p:txBody>
      </p:sp>
      <p:sp>
        <p:nvSpPr>
          <p:cNvPr id="29" name="Text Placeholder 13">
            <a:extLst>
              <a:ext uri="{FF2B5EF4-FFF2-40B4-BE49-F238E27FC236}">
                <a16:creationId xmlns:a16="http://schemas.microsoft.com/office/drawing/2014/main" id="{A40FD0F7-09B0-05D0-65CD-23375B64C338}"/>
              </a:ext>
            </a:extLst>
          </p:cNvPr>
          <p:cNvSpPr>
            <a:spLocks noGrp="1"/>
          </p:cNvSpPr>
          <p:nvPr>
            <p:ph type="body" sz="quarter" idx="21" hasCustomPrompt="1"/>
          </p:nvPr>
        </p:nvSpPr>
        <p:spPr>
          <a:xfrm>
            <a:off x="33386593" y="14567520"/>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References (60pt)</a:t>
            </a:r>
            <a:endParaRPr lang="en-CA" dirty="0"/>
          </a:p>
        </p:txBody>
      </p:sp>
      <p:sp>
        <p:nvSpPr>
          <p:cNvPr id="30" name="Text Placeholder 13">
            <a:extLst>
              <a:ext uri="{FF2B5EF4-FFF2-40B4-BE49-F238E27FC236}">
                <a16:creationId xmlns:a16="http://schemas.microsoft.com/office/drawing/2014/main" id="{B02209AB-8787-C13A-D9CD-162F299BF6BB}"/>
              </a:ext>
            </a:extLst>
          </p:cNvPr>
          <p:cNvSpPr>
            <a:spLocks noGrp="1"/>
          </p:cNvSpPr>
          <p:nvPr>
            <p:ph type="body" sz="quarter" idx="22" hasCustomPrompt="1"/>
          </p:nvPr>
        </p:nvSpPr>
        <p:spPr>
          <a:xfrm>
            <a:off x="33386592" y="24581826"/>
            <a:ext cx="10108527"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Acknowledgements (60pt)</a:t>
            </a:r>
            <a:endParaRPr lang="en-CA" dirty="0"/>
          </a:p>
        </p:txBody>
      </p:sp>
      <p:sp>
        <p:nvSpPr>
          <p:cNvPr id="31" name="Text Placeholder 13">
            <a:extLst>
              <a:ext uri="{FF2B5EF4-FFF2-40B4-BE49-F238E27FC236}">
                <a16:creationId xmlns:a16="http://schemas.microsoft.com/office/drawing/2014/main" id="{59021CF3-3810-D43F-43D0-46597DDA66B8}"/>
              </a:ext>
            </a:extLst>
          </p:cNvPr>
          <p:cNvSpPr>
            <a:spLocks noGrp="1"/>
          </p:cNvSpPr>
          <p:nvPr>
            <p:ph type="body" sz="quarter" idx="23" hasCustomPrompt="1"/>
          </p:nvPr>
        </p:nvSpPr>
        <p:spPr>
          <a:xfrm>
            <a:off x="33386593" y="6763163"/>
            <a:ext cx="10080819" cy="7410037"/>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Summarize the study’s results, explain how they address the research question or topic, and explore their broader implications. Font size: 36-40pt, keep consistent throughout the entire poster</a:t>
            </a:r>
            <a:endParaRPr lang="en-CA" dirty="0"/>
          </a:p>
        </p:txBody>
      </p:sp>
      <p:sp>
        <p:nvSpPr>
          <p:cNvPr id="32" name="Text Placeholder 13">
            <a:extLst>
              <a:ext uri="{FF2B5EF4-FFF2-40B4-BE49-F238E27FC236}">
                <a16:creationId xmlns:a16="http://schemas.microsoft.com/office/drawing/2014/main" id="{8F5DC4AA-2A97-AA8D-838B-22F5E1D3B99E}"/>
              </a:ext>
            </a:extLst>
          </p:cNvPr>
          <p:cNvSpPr>
            <a:spLocks noGrp="1"/>
          </p:cNvSpPr>
          <p:nvPr>
            <p:ph type="body" sz="quarter" idx="24" hasCustomPrompt="1"/>
          </p:nvPr>
        </p:nvSpPr>
        <p:spPr>
          <a:xfrm>
            <a:off x="33416111" y="16163689"/>
            <a:ext cx="10080819" cy="7676025"/>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List what you referenced to complete this </a:t>
            </a:r>
            <a:r>
              <a:rPr lang="en-US" dirty="0" err="1"/>
              <a:t>study.Font</a:t>
            </a:r>
            <a:r>
              <a:rPr lang="en-US" dirty="0"/>
              <a:t> size: 36-40pt, keep consistent throughout the entire poster</a:t>
            </a:r>
            <a:endParaRPr lang="en-CA" dirty="0"/>
          </a:p>
        </p:txBody>
      </p:sp>
      <p:sp>
        <p:nvSpPr>
          <p:cNvPr id="33" name="Text Placeholder 13">
            <a:extLst>
              <a:ext uri="{FF2B5EF4-FFF2-40B4-BE49-F238E27FC236}">
                <a16:creationId xmlns:a16="http://schemas.microsoft.com/office/drawing/2014/main" id="{D72E6732-71DD-5637-AD90-93FFD89BAC9F}"/>
              </a:ext>
            </a:extLst>
          </p:cNvPr>
          <p:cNvSpPr>
            <a:spLocks noGrp="1"/>
          </p:cNvSpPr>
          <p:nvPr>
            <p:ph type="body" sz="quarter" idx="25" hasCustomPrompt="1"/>
          </p:nvPr>
        </p:nvSpPr>
        <p:spPr>
          <a:xfrm>
            <a:off x="33372739" y="26232638"/>
            <a:ext cx="10108526" cy="3982230"/>
          </a:xfrm>
          <a:prstGeom prst="rect">
            <a:avLst/>
          </a:prstGeom>
        </p:spPr>
        <p:txBody>
          <a:bodyPr lIns="360000" rIns="90000"/>
          <a:lstStyle>
            <a:lvl1pPr marL="0" indent="0">
              <a:buNone/>
              <a:defRPr sz="36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List funding agencies, people who have helped you along the way. Font size: 36-40pt, keep consistent throughout the entire poster</a:t>
            </a:r>
            <a:endParaRPr lang="en-CA" dirty="0"/>
          </a:p>
        </p:txBody>
      </p:sp>
      <p:sp>
        <p:nvSpPr>
          <p:cNvPr id="4" name="Rectangle 3">
            <a:extLst>
              <a:ext uri="{FF2B5EF4-FFF2-40B4-BE49-F238E27FC236}">
                <a16:creationId xmlns:a16="http://schemas.microsoft.com/office/drawing/2014/main" id="{D6E12B1B-CA6B-5EAA-F4A6-4C2EEA72828F}"/>
              </a:ext>
            </a:extLst>
          </p:cNvPr>
          <p:cNvSpPr/>
          <p:nvPr userDrawn="1"/>
        </p:nvSpPr>
        <p:spPr>
          <a:xfrm>
            <a:off x="32433494" y="0"/>
            <a:ext cx="11457706" cy="4583711"/>
          </a:xfrm>
          <a:prstGeom prst="rect">
            <a:avLst/>
          </a:prstGeom>
          <a:solidFill>
            <a:srgbClr val="1E37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white text&#10;&#10;Description automatically generated">
            <a:extLst>
              <a:ext uri="{FF2B5EF4-FFF2-40B4-BE49-F238E27FC236}">
                <a16:creationId xmlns:a16="http://schemas.microsoft.com/office/drawing/2014/main" id="{68495D5F-BFEB-87E2-2B58-8327A21F55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02353" y="1023258"/>
            <a:ext cx="8719988" cy="1964738"/>
          </a:xfrm>
          <a:prstGeom prst="rect">
            <a:avLst/>
          </a:prstGeom>
        </p:spPr>
      </p:pic>
    </p:spTree>
    <p:extLst>
      <p:ext uri="{BB962C8B-B14F-4D97-AF65-F5344CB8AC3E}">
        <p14:creationId xmlns:p14="http://schemas.microsoft.com/office/powerpoint/2010/main" val="538908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ree Panel">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0F20B34-B78D-7436-66E6-1EB748914176}"/>
              </a:ext>
            </a:extLst>
          </p:cNvPr>
          <p:cNvSpPr>
            <a:spLocks noGrp="1"/>
          </p:cNvSpPr>
          <p:nvPr>
            <p:ph type="title" hasCustomPrompt="1"/>
          </p:nvPr>
        </p:nvSpPr>
        <p:spPr>
          <a:xfrm>
            <a:off x="-10991" y="1"/>
            <a:ext cx="32444485" cy="2046514"/>
          </a:xfrm>
          <a:prstGeom prst="rect">
            <a:avLst/>
          </a:prstGeom>
          <a:solidFill>
            <a:srgbClr val="1E3765"/>
          </a:solidFill>
        </p:spPr>
        <p:txBody>
          <a:bodyPr lIns="360000" tIns="360000" rIns="360000" bIns="360000"/>
          <a:lstStyle>
            <a:lvl1pPr algn="l">
              <a:defRPr sz="9000" b="1" i="0" baseline="0">
                <a:solidFill>
                  <a:schemeClr val="bg1"/>
                </a:solidFill>
                <a:latin typeface="Arial" panose="020B0604020202020204" pitchFamily="34" charset="0"/>
                <a:cs typeface="Arial" panose="020B0604020202020204" pitchFamily="34" charset="0"/>
              </a:defRPr>
            </a:lvl1pPr>
          </a:lstStyle>
          <a:p>
            <a:r>
              <a:rPr lang="en-US" dirty="0"/>
              <a:t>Poster Title (90pt+, one line)</a:t>
            </a:r>
            <a:endParaRPr lang="en-CA" dirty="0"/>
          </a:p>
        </p:txBody>
      </p:sp>
      <p:sp>
        <p:nvSpPr>
          <p:cNvPr id="11" name="Text Placeholder 10">
            <a:extLst>
              <a:ext uri="{FF2B5EF4-FFF2-40B4-BE49-F238E27FC236}">
                <a16:creationId xmlns:a16="http://schemas.microsoft.com/office/drawing/2014/main" id="{4E60B5F2-9BE2-5834-AFC5-88D67E707BB1}"/>
              </a:ext>
            </a:extLst>
          </p:cNvPr>
          <p:cNvSpPr>
            <a:spLocks noGrp="1"/>
          </p:cNvSpPr>
          <p:nvPr>
            <p:ph type="body" sz="quarter" idx="10" hasCustomPrompt="1"/>
          </p:nvPr>
        </p:nvSpPr>
        <p:spPr>
          <a:xfrm>
            <a:off x="1" y="2046515"/>
            <a:ext cx="32433493" cy="1140468"/>
          </a:xfrm>
          <a:prstGeom prst="rect">
            <a:avLst/>
          </a:prstGeom>
          <a:solidFill>
            <a:srgbClr val="1E3765"/>
          </a:solidFill>
        </p:spPr>
        <p:txBody>
          <a:bodyPr lIns="360000" tIns="0" bIns="0"/>
          <a:lstStyle>
            <a:lvl1pPr marL="0" indent="0">
              <a:buNone/>
              <a:defRPr sz="6000" baseline="0">
                <a:solidFill>
                  <a:schemeClr val="bg1"/>
                </a:solidFill>
                <a:latin typeface="Arial" panose="020B0604020202020204" pitchFamily="34" charset="0"/>
                <a:cs typeface="Arial" panose="020B0604020202020204" pitchFamily="34" charset="0"/>
              </a:defRPr>
            </a:lvl1pPr>
            <a:lvl2pPr>
              <a:defRPr sz="6000">
                <a:solidFill>
                  <a:schemeClr val="bg1"/>
                </a:solidFill>
              </a:defRPr>
            </a:lvl2pPr>
            <a:lvl3pPr>
              <a:defRPr sz="6000">
                <a:solidFill>
                  <a:schemeClr val="bg1"/>
                </a:solidFill>
              </a:defRPr>
            </a:lvl3pPr>
            <a:lvl4pPr>
              <a:defRPr sz="6000">
                <a:solidFill>
                  <a:schemeClr val="bg1"/>
                </a:solidFill>
              </a:defRPr>
            </a:lvl4pPr>
            <a:lvl5pPr>
              <a:defRPr sz="6000">
                <a:solidFill>
                  <a:schemeClr val="bg1"/>
                </a:solidFill>
              </a:defRPr>
            </a:lvl5pPr>
          </a:lstStyle>
          <a:p>
            <a:pPr lvl="0"/>
            <a:r>
              <a:rPr lang="en-US" dirty="0"/>
              <a:t>First Author</a:t>
            </a:r>
            <a:r>
              <a:rPr lang="en-US" baseline="30000" dirty="0"/>
              <a:t>1</a:t>
            </a:r>
            <a:r>
              <a:rPr lang="en-US" dirty="0"/>
              <a:t>, Second Author</a:t>
            </a:r>
            <a:r>
              <a:rPr lang="en-US" baseline="30000" dirty="0"/>
              <a:t>2</a:t>
            </a:r>
            <a:r>
              <a:rPr lang="en-US" dirty="0"/>
              <a:t>, Third Author</a:t>
            </a:r>
            <a:r>
              <a:rPr lang="en-US" baseline="30000" dirty="0"/>
              <a:t>1,2</a:t>
            </a:r>
            <a:r>
              <a:rPr lang="en-US" dirty="0"/>
              <a:t>, Corresponding Author</a:t>
            </a:r>
            <a:r>
              <a:rPr lang="en-US" baseline="30000" dirty="0"/>
              <a:t>1,2,</a:t>
            </a:r>
            <a:r>
              <a:rPr lang="en-US" dirty="0"/>
              <a:t> (60pt+)</a:t>
            </a:r>
            <a:endParaRPr lang="en-CA" dirty="0"/>
          </a:p>
        </p:txBody>
      </p:sp>
      <p:sp>
        <p:nvSpPr>
          <p:cNvPr id="12" name="Text Placeholder 10">
            <a:extLst>
              <a:ext uri="{FF2B5EF4-FFF2-40B4-BE49-F238E27FC236}">
                <a16:creationId xmlns:a16="http://schemas.microsoft.com/office/drawing/2014/main" id="{0C15A9FD-8252-959B-48FC-30C47004B5BB}"/>
              </a:ext>
            </a:extLst>
          </p:cNvPr>
          <p:cNvSpPr>
            <a:spLocks noGrp="1"/>
          </p:cNvSpPr>
          <p:nvPr>
            <p:ph type="body" sz="quarter" idx="11" hasCustomPrompt="1"/>
          </p:nvPr>
        </p:nvSpPr>
        <p:spPr>
          <a:xfrm>
            <a:off x="1" y="3186983"/>
            <a:ext cx="32433494" cy="1396731"/>
          </a:xfrm>
          <a:prstGeom prst="rect">
            <a:avLst/>
          </a:prstGeom>
          <a:solidFill>
            <a:srgbClr val="1E3765"/>
          </a:solidFill>
        </p:spPr>
        <p:txBody>
          <a:bodyPr lIns="360000" tIns="90000" rIns="180000" bIns="0"/>
          <a:lstStyle>
            <a:lvl1pPr marL="0" indent="0">
              <a:buNone/>
              <a:defRPr sz="3600" baseline="0">
                <a:solidFill>
                  <a:schemeClr val="bg1"/>
                </a:solidFill>
                <a:latin typeface="Arial" panose="020B0604020202020204" pitchFamily="34" charset="0"/>
                <a:cs typeface="Arial" panose="020B0604020202020204" pitchFamily="34" charset="0"/>
              </a:defRPr>
            </a:lvl1pPr>
            <a:lvl2pPr>
              <a:defRPr sz="6000">
                <a:solidFill>
                  <a:schemeClr val="bg1"/>
                </a:solidFill>
              </a:defRPr>
            </a:lvl2pPr>
            <a:lvl3pPr>
              <a:defRPr sz="6000">
                <a:solidFill>
                  <a:schemeClr val="bg1"/>
                </a:solidFill>
              </a:defRPr>
            </a:lvl3pPr>
            <a:lvl4pPr>
              <a:defRPr sz="6000">
                <a:solidFill>
                  <a:schemeClr val="bg1"/>
                </a:solidFill>
              </a:defRPr>
            </a:lvl4pPr>
            <a:lvl5pPr>
              <a:defRPr sz="6000">
                <a:solidFill>
                  <a:schemeClr val="bg1"/>
                </a:solidFill>
              </a:defRPr>
            </a:lvl5pPr>
          </a:lstStyle>
          <a:p>
            <a:pPr lvl="0"/>
            <a:r>
              <a:rPr lang="en-US" baseline="30000" dirty="0"/>
              <a:t>1</a:t>
            </a:r>
            <a:r>
              <a:rPr lang="en-US" dirty="0"/>
              <a:t>Institute of Biomaterials and Biomedical Engineering, University of Toronto, </a:t>
            </a:r>
            <a:r>
              <a:rPr lang="en-US" baseline="30000" dirty="0"/>
              <a:t>2</a:t>
            </a:r>
            <a:r>
              <a:rPr lang="en-US" dirty="0"/>
              <a:t>Affiliated Department #1, University of Toronto, (36pt+)</a:t>
            </a:r>
            <a:endParaRPr lang="en-CA" dirty="0"/>
          </a:p>
        </p:txBody>
      </p:sp>
      <p:sp>
        <p:nvSpPr>
          <p:cNvPr id="13" name="Text Placeholder 13">
            <a:extLst>
              <a:ext uri="{FF2B5EF4-FFF2-40B4-BE49-F238E27FC236}">
                <a16:creationId xmlns:a16="http://schemas.microsoft.com/office/drawing/2014/main" id="{45B465FE-C347-649A-DE87-E1ABD8873974}"/>
              </a:ext>
            </a:extLst>
          </p:cNvPr>
          <p:cNvSpPr>
            <a:spLocks noGrp="1"/>
          </p:cNvSpPr>
          <p:nvPr>
            <p:ph type="body" sz="quarter" idx="12" hasCustomPrompt="1"/>
          </p:nvPr>
        </p:nvSpPr>
        <p:spPr>
          <a:xfrm>
            <a:off x="407072" y="5079910"/>
            <a:ext cx="13900655"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Introduction (60pt)</a:t>
            </a:r>
            <a:endParaRPr lang="en-CA" dirty="0"/>
          </a:p>
        </p:txBody>
      </p:sp>
      <p:sp>
        <p:nvSpPr>
          <p:cNvPr id="14" name="Text Placeholder 13">
            <a:extLst>
              <a:ext uri="{FF2B5EF4-FFF2-40B4-BE49-F238E27FC236}">
                <a16:creationId xmlns:a16="http://schemas.microsoft.com/office/drawing/2014/main" id="{C1F94C4A-9D01-1240-5B0E-34736323CBF4}"/>
              </a:ext>
            </a:extLst>
          </p:cNvPr>
          <p:cNvSpPr>
            <a:spLocks noGrp="1"/>
          </p:cNvSpPr>
          <p:nvPr>
            <p:ph type="body" sz="quarter" idx="13" hasCustomPrompt="1"/>
          </p:nvPr>
        </p:nvSpPr>
        <p:spPr>
          <a:xfrm>
            <a:off x="434780" y="6520783"/>
            <a:ext cx="13872947" cy="11260397"/>
          </a:xfrm>
          <a:prstGeom prst="rect">
            <a:avLst/>
          </a:prstGeom>
        </p:spPr>
        <p:txBody>
          <a:bodyPr lIns="360000" rIns="90000"/>
          <a:lstStyle>
            <a:lvl1pPr marL="0" indent="0">
              <a:buNone/>
              <a:defRPr sz="4000" baseline="0">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For the description in each section, please view the previous slide.</a:t>
            </a:r>
          </a:p>
        </p:txBody>
      </p:sp>
      <p:sp>
        <p:nvSpPr>
          <p:cNvPr id="15" name="Text Placeholder 13">
            <a:extLst>
              <a:ext uri="{FF2B5EF4-FFF2-40B4-BE49-F238E27FC236}">
                <a16:creationId xmlns:a16="http://schemas.microsoft.com/office/drawing/2014/main" id="{0D318B1F-A284-5F9C-71A0-4663698064A5}"/>
              </a:ext>
            </a:extLst>
          </p:cNvPr>
          <p:cNvSpPr>
            <a:spLocks noGrp="1"/>
          </p:cNvSpPr>
          <p:nvPr>
            <p:ph type="body" sz="quarter" idx="14" hasCustomPrompt="1"/>
          </p:nvPr>
        </p:nvSpPr>
        <p:spPr>
          <a:xfrm>
            <a:off x="14981419" y="5079910"/>
            <a:ext cx="13900655"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Column 2 (60pt)</a:t>
            </a:r>
            <a:endParaRPr lang="en-CA" dirty="0"/>
          </a:p>
        </p:txBody>
      </p:sp>
      <p:sp>
        <p:nvSpPr>
          <p:cNvPr id="16" name="Text Placeholder 13">
            <a:extLst>
              <a:ext uri="{FF2B5EF4-FFF2-40B4-BE49-F238E27FC236}">
                <a16:creationId xmlns:a16="http://schemas.microsoft.com/office/drawing/2014/main" id="{DC186FA2-6345-BA1A-7867-587C7F66BD33}"/>
              </a:ext>
            </a:extLst>
          </p:cNvPr>
          <p:cNvSpPr>
            <a:spLocks noGrp="1"/>
          </p:cNvSpPr>
          <p:nvPr>
            <p:ph type="body" sz="quarter" idx="16" hasCustomPrompt="1"/>
          </p:nvPr>
        </p:nvSpPr>
        <p:spPr>
          <a:xfrm>
            <a:off x="29555765" y="5079910"/>
            <a:ext cx="13900655" cy="1085341"/>
          </a:xfrm>
          <a:prstGeom prst="rect">
            <a:avLst/>
          </a:prstGeom>
          <a:solidFill>
            <a:srgbClr val="007894"/>
          </a:solidFill>
        </p:spPr>
        <p:txBody>
          <a:bodyPr lIns="360000" tIns="180000" anchor="ctr"/>
          <a:lstStyle>
            <a:lvl1pPr marL="0" indent="0">
              <a:buNone/>
              <a:defRPr sz="6000" b="1" baseline="0">
                <a:solidFill>
                  <a:schemeClr val="bg1"/>
                </a:solidFill>
                <a:latin typeface="Arial" panose="020B0604020202020204" pitchFamily="34" charset="0"/>
                <a:cs typeface="Arial" panose="020B0604020202020204" pitchFamily="34" charset="0"/>
              </a:defRPr>
            </a:lvl1pPr>
            <a:lvl2pPr>
              <a:defRPr sz="4800"/>
            </a:lvl2pPr>
            <a:lvl3pPr>
              <a:defRPr sz="4200"/>
            </a:lvl3pPr>
            <a:lvl4pPr>
              <a:defRPr sz="3600"/>
            </a:lvl4pPr>
            <a:lvl5pPr>
              <a:defRPr sz="3600"/>
            </a:lvl5pPr>
          </a:lstStyle>
          <a:p>
            <a:pPr lvl="0"/>
            <a:r>
              <a:rPr lang="en-US" dirty="0"/>
              <a:t>Column 3 (60pt)</a:t>
            </a:r>
            <a:endParaRPr lang="en-CA" dirty="0"/>
          </a:p>
        </p:txBody>
      </p:sp>
      <p:cxnSp>
        <p:nvCxnSpPr>
          <p:cNvPr id="17" name="Straight Connector 16">
            <a:extLst>
              <a:ext uri="{FF2B5EF4-FFF2-40B4-BE49-F238E27FC236}">
                <a16:creationId xmlns:a16="http://schemas.microsoft.com/office/drawing/2014/main" id="{F6E5D3DD-0D55-9FBB-DF99-B40E042921F8}"/>
              </a:ext>
            </a:extLst>
          </p:cNvPr>
          <p:cNvCxnSpPr>
            <a:cxnSpLocks/>
          </p:cNvCxnSpPr>
          <p:nvPr userDrawn="1"/>
        </p:nvCxnSpPr>
        <p:spPr bwMode="auto">
          <a:xfrm flipH="1">
            <a:off x="720000" y="30711066"/>
            <a:ext cx="42502988" cy="0"/>
          </a:xfrm>
          <a:prstGeom prst="line">
            <a:avLst/>
          </a:prstGeom>
          <a:solidFill>
            <a:schemeClr val="accent1"/>
          </a:solidFill>
          <a:ln w="76200" cap="flat" cmpd="sng" algn="ctr">
            <a:solidFill>
              <a:srgbClr val="0F6DC6"/>
            </a:solidFill>
            <a:prstDash val="solid"/>
            <a:round/>
            <a:headEnd type="none" w="med" len="med"/>
            <a:tailEnd type="none" w="med" len="med"/>
          </a:ln>
          <a:effectLst/>
        </p:spPr>
      </p:cxnSp>
      <p:sp>
        <p:nvSpPr>
          <p:cNvPr id="3" name="Rectangle 2">
            <a:extLst>
              <a:ext uri="{FF2B5EF4-FFF2-40B4-BE49-F238E27FC236}">
                <a16:creationId xmlns:a16="http://schemas.microsoft.com/office/drawing/2014/main" id="{CFC9701B-4C22-AB62-B809-9A009D05787F}"/>
              </a:ext>
            </a:extLst>
          </p:cNvPr>
          <p:cNvSpPr/>
          <p:nvPr userDrawn="1"/>
        </p:nvSpPr>
        <p:spPr>
          <a:xfrm>
            <a:off x="32433494" y="0"/>
            <a:ext cx="11457706" cy="4583711"/>
          </a:xfrm>
          <a:prstGeom prst="rect">
            <a:avLst/>
          </a:prstGeom>
          <a:solidFill>
            <a:srgbClr val="1E37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white text&#10;&#10;Description automatically generated">
            <a:extLst>
              <a:ext uri="{FF2B5EF4-FFF2-40B4-BE49-F238E27FC236}">
                <a16:creationId xmlns:a16="http://schemas.microsoft.com/office/drawing/2014/main" id="{BA408EA3-99CC-1C6A-C6B3-408FE99FDC4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02353" y="1023258"/>
            <a:ext cx="8719988" cy="1964738"/>
          </a:xfrm>
          <a:prstGeom prst="rect">
            <a:avLst/>
          </a:prstGeom>
        </p:spPr>
      </p:pic>
    </p:spTree>
    <p:extLst>
      <p:ext uri="{BB962C8B-B14F-4D97-AF65-F5344CB8AC3E}">
        <p14:creationId xmlns:p14="http://schemas.microsoft.com/office/powerpoint/2010/main" val="3940191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106866"/>
      </p:ext>
    </p:extLst>
  </p:cSld>
  <p:clrMap bg1="lt1" tx1="dk1" bg2="lt2" tx2="dk2" accent1="accent1" accent2="accent2" accent3="accent3" accent4="accent4" accent5="accent5" accent6="accent6" hlink="hlink" folHlink="folHlink"/>
  <p:sldLayoutIdLst>
    <p:sldLayoutId id="2147483675" r:id="rId1"/>
    <p:sldLayoutId id="2147483673" r:id="rId2"/>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3.png"/><Relationship Id="rId7"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 Id="rId9" Type="http://schemas.openxmlformats.org/officeDocument/2006/relationships/hyperlink" Target="mailto:youremail.address@utoronto.c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80FBE-5A2E-B801-C089-86CE0F6F56A9}"/>
              </a:ext>
            </a:extLst>
          </p:cNvPr>
          <p:cNvSpPr>
            <a:spLocks noGrp="1"/>
          </p:cNvSpPr>
          <p:nvPr>
            <p:ph type="title"/>
          </p:nvPr>
        </p:nvSpPr>
        <p:spPr>
          <a:xfrm>
            <a:off x="0" y="1"/>
            <a:ext cx="32433494" cy="2046514"/>
          </a:xfrm>
        </p:spPr>
        <p:txBody>
          <a:bodyPr/>
          <a:lstStyle/>
          <a:p>
            <a:endParaRPr lang="en-US" dirty="0"/>
          </a:p>
        </p:txBody>
      </p:sp>
      <p:sp>
        <p:nvSpPr>
          <p:cNvPr id="3" name="Text Placeholder 2">
            <a:extLst>
              <a:ext uri="{FF2B5EF4-FFF2-40B4-BE49-F238E27FC236}">
                <a16:creationId xmlns:a16="http://schemas.microsoft.com/office/drawing/2014/main" id="{233C32BA-F218-5DE9-9B67-6D0514A96CA9}"/>
              </a:ext>
            </a:extLst>
          </p:cNvPr>
          <p:cNvSpPr>
            <a:spLocks noGrp="1"/>
          </p:cNvSpPr>
          <p:nvPr>
            <p:ph type="body" sz="quarter" idx="10"/>
          </p:nvPr>
        </p:nvSpPr>
        <p:spPr/>
        <p:txBody>
          <a:bodyPr/>
          <a:lstStyle/>
          <a:p>
            <a:endParaRPr lang="en-US" dirty="0"/>
          </a:p>
        </p:txBody>
      </p:sp>
      <p:sp>
        <p:nvSpPr>
          <p:cNvPr id="4" name="Text Placeholder 3">
            <a:extLst>
              <a:ext uri="{FF2B5EF4-FFF2-40B4-BE49-F238E27FC236}">
                <a16:creationId xmlns:a16="http://schemas.microsoft.com/office/drawing/2014/main" id="{64E6077F-9143-5E1B-B6E6-265002771533}"/>
              </a:ext>
            </a:extLst>
          </p:cNvPr>
          <p:cNvSpPr>
            <a:spLocks noGrp="1"/>
          </p:cNvSpPr>
          <p:nvPr>
            <p:ph type="body" sz="quarter" idx="11"/>
          </p:nvPr>
        </p:nvSpPr>
        <p:spPr/>
        <p:txBody>
          <a:bodyPr/>
          <a:lstStyle/>
          <a:p>
            <a:endParaRPr lang="en-US" dirty="0"/>
          </a:p>
        </p:txBody>
      </p:sp>
      <p:sp>
        <p:nvSpPr>
          <p:cNvPr id="5" name="Text Placeholder 4">
            <a:extLst>
              <a:ext uri="{FF2B5EF4-FFF2-40B4-BE49-F238E27FC236}">
                <a16:creationId xmlns:a16="http://schemas.microsoft.com/office/drawing/2014/main" id="{77A76A27-5615-31A2-957F-C89DC4B034FF}"/>
              </a:ext>
            </a:extLst>
          </p:cNvPr>
          <p:cNvSpPr>
            <a:spLocks noGrp="1"/>
          </p:cNvSpPr>
          <p:nvPr>
            <p:ph type="body" sz="quarter" idx="12"/>
          </p:nvPr>
        </p:nvSpPr>
        <p:spPr/>
        <p:txBody>
          <a:bodyPr/>
          <a:lstStyle/>
          <a:p>
            <a:endParaRPr lang="en-US" dirty="0"/>
          </a:p>
        </p:txBody>
      </p:sp>
      <p:sp>
        <p:nvSpPr>
          <p:cNvPr id="6" name="Text Placeholder 5">
            <a:extLst>
              <a:ext uri="{FF2B5EF4-FFF2-40B4-BE49-F238E27FC236}">
                <a16:creationId xmlns:a16="http://schemas.microsoft.com/office/drawing/2014/main" id="{1DD681D2-BAE9-04DD-E602-4540F9675CBF}"/>
              </a:ext>
            </a:extLst>
          </p:cNvPr>
          <p:cNvSpPr>
            <a:spLocks noGrp="1"/>
          </p:cNvSpPr>
          <p:nvPr>
            <p:ph type="body" sz="quarter" idx="13"/>
          </p:nvPr>
        </p:nvSpPr>
        <p:spPr/>
        <p:txBody>
          <a:bodyPr/>
          <a:lstStyle/>
          <a:p>
            <a:endParaRPr lang="en-US" dirty="0"/>
          </a:p>
        </p:txBody>
      </p:sp>
      <p:sp>
        <p:nvSpPr>
          <p:cNvPr id="7" name="Text Placeholder 6">
            <a:extLst>
              <a:ext uri="{FF2B5EF4-FFF2-40B4-BE49-F238E27FC236}">
                <a16:creationId xmlns:a16="http://schemas.microsoft.com/office/drawing/2014/main" id="{BD777357-1712-160C-F846-29FAFE1FE527}"/>
              </a:ext>
            </a:extLst>
          </p:cNvPr>
          <p:cNvSpPr>
            <a:spLocks noGrp="1"/>
          </p:cNvSpPr>
          <p:nvPr>
            <p:ph type="body" sz="quarter" idx="14"/>
          </p:nvPr>
        </p:nvSpPr>
        <p:spPr/>
        <p:txBody>
          <a:bodyPr/>
          <a:lstStyle/>
          <a:p>
            <a:endParaRPr lang="en-US" dirty="0"/>
          </a:p>
        </p:txBody>
      </p:sp>
      <p:sp>
        <p:nvSpPr>
          <p:cNvPr id="8" name="Text Placeholder 7">
            <a:extLst>
              <a:ext uri="{FF2B5EF4-FFF2-40B4-BE49-F238E27FC236}">
                <a16:creationId xmlns:a16="http://schemas.microsoft.com/office/drawing/2014/main" id="{84A0F2FB-7F24-EBD8-50DD-4A467C0BC326}"/>
              </a:ext>
            </a:extLst>
          </p:cNvPr>
          <p:cNvSpPr>
            <a:spLocks noGrp="1"/>
          </p:cNvSpPr>
          <p:nvPr>
            <p:ph type="body" sz="quarter" idx="15"/>
          </p:nvPr>
        </p:nvSpPr>
        <p:spPr/>
        <p:txBody>
          <a:bodyPr/>
          <a:lstStyle/>
          <a:p>
            <a:endParaRPr lang="en-US"/>
          </a:p>
        </p:txBody>
      </p:sp>
      <p:sp>
        <p:nvSpPr>
          <p:cNvPr id="9" name="Text Placeholder 8">
            <a:extLst>
              <a:ext uri="{FF2B5EF4-FFF2-40B4-BE49-F238E27FC236}">
                <a16:creationId xmlns:a16="http://schemas.microsoft.com/office/drawing/2014/main" id="{C7EA5761-8F02-09E8-CF7B-DC31251F0E3C}"/>
              </a:ext>
            </a:extLst>
          </p:cNvPr>
          <p:cNvSpPr>
            <a:spLocks noGrp="1"/>
          </p:cNvSpPr>
          <p:nvPr>
            <p:ph type="body" sz="quarter" idx="16"/>
          </p:nvPr>
        </p:nvSpPr>
        <p:spPr/>
        <p:txBody>
          <a:bodyPr/>
          <a:lstStyle/>
          <a:p>
            <a:endParaRPr lang="en-US"/>
          </a:p>
        </p:txBody>
      </p:sp>
      <p:sp>
        <p:nvSpPr>
          <p:cNvPr id="10" name="Text Placeholder 9">
            <a:extLst>
              <a:ext uri="{FF2B5EF4-FFF2-40B4-BE49-F238E27FC236}">
                <a16:creationId xmlns:a16="http://schemas.microsoft.com/office/drawing/2014/main" id="{AEA70FFA-09CF-C637-95DD-AC54F93DFAE2}"/>
              </a:ext>
            </a:extLst>
          </p:cNvPr>
          <p:cNvSpPr>
            <a:spLocks noGrp="1"/>
          </p:cNvSpPr>
          <p:nvPr>
            <p:ph type="body" sz="quarter" idx="17"/>
          </p:nvPr>
        </p:nvSpPr>
        <p:spPr/>
        <p:txBody>
          <a:bodyPr/>
          <a:lstStyle/>
          <a:p>
            <a:endParaRPr lang="en-US"/>
          </a:p>
        </p:txBody>
      </p:sp>
      <p:sp>
        <p:nvSpPr>
          <p:cNvPr id="11" name="Text Placeholder 10">
            <a:extLst>
              <a:ext uri="{FF2B5EF4-FFF2-40B4-BE49-F238E27FC236}">
                <a16:creationId xmlns:a16="http://schemas.microsoft.com/office/drawing/2014/main" id="{80BBA360-3607-1847-3F39-949BBAA6413F}"/>
              </a:ext>
            </a:extLst>
          </p:cNvPr>
          <p:cNvSpPr>
            <a:spLocks noGrp="1"/>
          </p:cNvSpPr>
          <p:nvPr>
            <p:ph type="body" sz="quarter" idx="18"/>
          </p:nvPr>
        </p:nvSpPr>
        <p:spPr/>
        <p:txBody>
          <a:bodyPr/>
          <a:lstStyle/>
          <a:p>
            <a:endParaRPr lang="en-US" dirty="0"/>
          </a:p>
        </p:txBody>
      </p:sp>
      <p:sp>
        <p:nvSpPr>
          <p:cNvPr id="12" name="Text Placeholder 11">
            <a:extLst>
              <a:ext uri="{FF2B5EF4-FFF2-40B4-BE49-F238E27FC236}">
                <a16:creationId xmlns:a16="http://schemas.microsoft.com/office/drawing/2014/main" id="{3FE930EB-9450-8FC8-E7B0-A8473792536A}"/>
              </a:ext>
            </a:extLst>
          </p:cNvPr>
          <p:cNvSpPr>
            <a:spLocks noGrp="1"/>
          </p:cNvSpPr>
          <p:nvPr>
            <p:ph type="body" sz="quarter" idx="19"/>
          </p:nvPr>
        </p:nvSpPr>
        <p:spPr/>
        <p:txBody>
          <a:bodyPr/>
          <a:lstStyle/>
          <a:p>
            <a:endParaRPr lang="en-US" dirty="0"/>
          </a:p>
        </p:txBody>
      </p:sp>
      <p:sp>
        <p:nvSpPr>
          <p:cNvPr id="13" name="Text Placeholder 12">
            <a:extLst>
              <a:ext uri="{FF2B5EF4-FFF2-40B4-BE49-F238E27FC236}">
                <a16:creationId xmlns:a16="http://schemas.microsoft.com/office/drawing/2014/main" id="{123808C2-7199-30B7-991A-FC326D88E876}"/>
              </a:ext>
            </a:extLst>
          </p:cNvPr>
          <p:cNvSpPr>
            <a:spLocks noGrp="1"/>
          </p:cNvSpPr>
          <p:nvPr>
            <p:ph type="body" sz="quarter" idx="20"/>
          </p:nvPr>
        </p:nvSpPr>
        <p:spPr/>
        <p:txBody>
          <a:bodyPr/>
          <a:lstStyle/>
          <a:p>
            <a:endParaRPr lang="en-US"/>
          </a:p>
        </p:txBody>
      </p:sp>
      <p:sp>
        <p:nvSpPr>
          <p:cNvPr id="14" name="Text Placeholder 13">
            <a:extLst>
              <a:ext uri="{FF2B5EF4-FFF2-40B4-BE49-F238E27FC236}">
                <a16:creationId xmlns:a16="http://schemas.microsoft.com/office/drawing/2014/main" id="{B5137B22-62C7-B4A3-6169-8FE58B1281D2}"/>
              </a:ext>
            </a:extLst>
          </p:cNvPr>
          <p:cNvSpPr>
            <a:spLocks noGrp="1"/>
          </p:cNvSpPr>
          <p:nvPr>
            <p:ph type="body" sz="quarter" idx="21"/>
          </p:nvPr>
        </p:nvSpPr>
        <p:spPr/>
        <p:txBody>
          <a:bodyPr/>
          <a:lstStyle/>
          <a:p>
            <a:endParaRPr lang="en-US"/>
          </a:p>
        </p:txBody>
      </p:sp>
      <p:sp>
        <p:nvSpPr>
          <p:cNvPr id="15" name="Text Placeholder 14">
            <a:extLst>
              <a:ext uri="{FF2B5EF4-FFF2-40B4-BE49-F238E27FC236}">
                <a16:creationId xmlns:a16="http://schemas.microsoft.com/office/drawing/2014/main" id="{1E772BAC-94D1-CC29-2CA0-4A9E6B56513B}"/>
              </a:ext>
            </a:extLst>
          </p:cNvPr>
          <p:cNvSpPr>
            <a:spLocks noGrp="1"/>
          </p:cNvSpPr>
          <p:nvPr>
            <p:ph type="body" sz="quarter" idx="22"/>
          </p:nvPr>
        </p:nvSpPr>
        <p:spPr/>
        <p:txBody>
          <a:bodyPr/>
          <a:lstStyle/>
          <a:p>
            <a:endParaRPr lang="en-US"/>
          </a:p>
        </p:txBody>
      </p:sp>
      <p:sp>
        <p:nvSpPr>
          <p:cNvPr id="16" name="Text Placeholder 15">
            <a:extLst>
              <a:ext uri="{FF2B5EF4-FFF2-40B4-BE49-F238E27FC236}">
                <a16:creationId xmlns:a16="http://schemas.microsoft.com/office/drawing/2014/main" id="{3091BE41-C40F-1532-6749-91231A1CAF49}"/>
              </a:ext>
            </a:extLst>
          </p:cNvPr>
          <p:cNvSpPr>
            <a:spLocks noGrp="1"/>
          </p:cNvSpPr>
          <p:nvPr>
            <p:ph type="body" sz="quarter" idx="23"/>
          </p:nvPr>
        </p:nvSpPr>
        <p:spPr/>
        <p:txBody>
          <a:bodyPr/>
          <a:lstStyle/>
          <a:p>
            <a:endParaRPr lang="en-US" dirty="0"/>
          </a:p>
        </p:txBody>
      </p:sp>
      <p:sp>
        <p:nvSpPr>
          <p:cNvPr id="17" name="Text Placeholder 16">
            <a:extLst>
              <a:ext uri="{FF2B5EF4-FFF2-40B4-BE49-F238E27FC236}">
                <a16:creationId xmlns:a16="http://schemas.microsoft.com/office/drawing/2014/main" id="{2F062791-820F-214B-5E06-F41BAF061EB8}"/>
              </a:ext>
            </a:extLst>
          </p:cNvPr>
          <p:cNvSpPr>
            <a:spLocks noGrp="1"/>
          </p:cNvSpPr>
          <p:nvPr>
            <p:ph type="body" sz="quarter" idx="24"/>
          </p:nvPr>
        </p:nvSpPr>
        <p:spPr/>
        <p:txBody>
          <a:bodyPr/>
          <a:lstStyle/>
          <a:p>
            <a:endParaRPr lang="en-US"/>
          </a:p>
        </p:txBody>
      </p:sp>
      <p:sp>
        <p:nvSpPr>
          <p:cNvPr id="18" name="Text Placeholder 17">
            <a:extLst>
              <a:ext uri="{FF2B5EF4-FFF2-40B4-BE49-F238E27FC236}">
                <a16:creationId xmlns:a16="http://schemas.microsoft.com/office/drawing/2014/main" id="{1987E955-DCA3-FC99-CD86-2C1AF78859C0}"/>
              </a:ext>
            </a:extLst>
          </p:cNvPr>
          <p:cNvSpPr>
            <a:spLocks noGrp="1"/>
          </p:cNvSpPr>
          <p:nvPr>
            <p:ph type="body" sz="quarter" idx="25"/>
          </p:nvPr>
        </p:nvSpPr>
        <p:spPr/>
        <p:txBody>
          <a:bodyPr/>
          <a:lstStyle/>
          <a:p>
            <a:endParaRPr lang="en-US"/>
          </a:p>
        </p:txBody>
      </p:sp>
      <p:pic>
        <p:nvPicPr>
          <p:cNvPr id="19" name="Picture 18">
            <a:extLst>
              <a:ext uri="{FF2B5EF4-FFF2-40B4-BE49-F238E27FC236}">
                <a16:creationId xmlns:a16="http://schemas.microsoft.com/office/drawing/2014/main" id="{4FB45231-A636-F784-E65B-A4E0F7B4218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36876" y="30960977"/>
            <a:ext cx="2417447" cy="150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a:extLst>
              <a:ext uri="{FF2B5EF4-FFF2-40B4-BE49-F238E27FC236}">
                <a16:creationId xmlns:a16="http://schemas.microsoft.com/office/drawing/2014/main" id="{79FABFC3-26A2-BD96-CB75-10B9EA15726F}"/>
              </a:ext>
            </a:extLst>
          </p:cNvPr>
          <p:cNvPicPr>
            <a:picLocks noChangeAspect="1"/>
          </p:cNvPicPr>
          <p:nvPr/>
        </p:nvPicPr>
        <p:blipFill>
          <a:blip r:embed="rId3" cstate="print">
            <a:extLst>
              <a:ext uri="{28A0092B-C50C-407E-A947-70E740481C1C}">
                <a14:useLocalDpi xmlns:a14="http://schemas.microsoft.com/office/drawing/2010/main" val="0"/>
              </a:ext>
            </a:extLst>
          </a:blip>
          <a:srcRect t="7056"/>
          <a:stretch>
            <a:fillRect/>
          </a:stretch>
        </p:blipFill>
        <p:spPr bwMode="auto">
          <a:xfrm>
            <a:off x="13956030" y="31331007"/>
            <a:ext cx="241744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a:extLst>
              <a:ext uri="{FF2B5EF4-FFF2-40B4-BE49-F238E27FC236}">
                <a16:creationId xmlns:a16="http://schemas.microsoft.com/office/drawing/2014/main" id="{FF313922-A473-8BA1-0D05-F555474ED89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52170" y="31331007"/>
            <a:ext cx="240601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100">
            <a:extLst>
              <a:ext uri="{FF2B5EF4-FFF2-40B4-BE49-F238E27FC236}">
                <a16:creationId xmlns:a16="http://schemas.microsoft.com/office/drawing/2014/main" id="{3CE4139D-1E9C-FABE-B849-E84A67B06DB6}"/>
              </a:ext>
            </a:extLst>
          </p:cNvPr>
          <p:cNvSpPr txBox="1"/>
          <p:nvPr/>
        </p:nvSpPr>
        <p:spPr>
          <a:xfrm>
            <a:off x="24688800" y="31132336"/>
            <a:ext cx="11522007"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CA" sz="3600" b="1" dirty="0">
                <a:ln w="6350">
                  <a:noFill/>
                  <a:prstDash val="solid"/>
                </a:ln>
                <a:solidFill>
                  <a:schemeClr val="tx1"/>
                </a:solidFill>
                <a:effectLst/>
                <a:latin typeface="Arial" panose="020B0604020202020204" pitchFamily="34" charset="0"/>
                <a:cs typeface="Arial" panose="020B0604020202020204" pitchFamily="34" charset="0"/>
              </a:rPr>
              <a:t>Place 300+ dpi logos of sponsors, universities, </a:t>
            </a:r>
            <a:r>
              <a:rPr lang="en-CA" sz="3600" b="1" dirty="0" err="1">
                <a:ln w="6350">
                  <a:noFill/>
                  <a:prstDash val="solid"/>
                </a:ln>
                <a:solidFill>
                  <a:schemeClr val="tx1"/>
                </a:solidFill>
                <a:effectLst/>
                <a:latin typeface="Arial" panose="020B0604020202020204" pitchFamily="34" charset="0"/>
                <a:cs typeface="Arial" panose="020B0604020202020204" pitchFamily="34" charset="0"/>
              </a:rPr>
              <a:t>etc</a:t>
            </a:r>
            <a:r>
              <a:rPr lang="en-CA" sz="3600" b="1" dirty="0">
                <a:ln w="6350">
                  <a:noFill/>
                  <a:prstDash val="solid"/>
                </a:ln>
                <a:solidFill>
                  <a:schemeClr val="tx1"/>
                </a:solidFill>
                <a:effectLst/>
                <a:latin typeface="Arial" panose="020B0604020202020204" pitchFamily="34" charset="0"/>
                <a:cs typeface="Arial" panose="020B0604020202020204" pitchFamily="34" charset="0"/>
              </a:rPr>
              <a:t> (PNG, transparent if possible)</a:t>
            </a:r>
          </a:p>
        </p:txBody>
      </p:sp>
      <p:pic>
        <p:nvPicPr>
          <p:cNvPr id="23" name="Picture 22">
            <a:extLst>
              <a:ext uri="{FF2B5EF4-FFF2-40B4-BE49-F238E27FC236}">
                <a16:creationId xmlns:a16="http://schemas.microsoft.com/office/drawing/2014/main" id="{FAF80BF0-1A63-6B43-66C7-E34AA9E1ED8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953121" y="11568721"/>
            <a:ext cx="9416937" cy="470846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4" name="TextBox 78">
                <a:extLst>
                  <a:ext uri="{FF2B5EF4-FFF2-40B4-BE49-F238E27FC236}">
                    <a16:creationId xmlns:a16="http://schemas.microsoft.com/office/drawing/2014/main" id="{57D9C6F9-3CCF-008B-2840-BA0956BBED5F}"/>
                  </a:ext>
                </a:extLst>
              </p:cNvPr>
              <p:cNvSpPr txBox="1"/>
              <p:nvPr/>
            </p:nvSpPr>
            <p:spPr>
              <a:xfrm>
                <a:off x="11953121" y="18036612"/>
                <a:ext cx="7119580" cy="195450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r>
                        <a:rPr lang="en-CA" sz="4800" i="1">
                          <a:latin typeface="Cambria Math"/>
                        </a:rPr>
                        <m:t>h𝑒𝑖𝑔h𝑡</m:t>
                      </m:r>
                      <m:r>
                        <a:rPr lang="en-CA" sz="4800" i="1">
                          <a:latin typeface="Cambria Math"/>
                        </a:rPr>
                        <m:t>(</m:t>
                      </m:r>
                      <m:r>
                        <a:rPr lang="en-CA" sz="4800" i="1">
                          <a:latin typeface="Cambria Math"/>
                        </a:rPr>
                        <m:t>𝑒𝑞</m:t>
                      </m:r>
                      <m:r>
                        <a:rPr lang="en-CA" sz="4800" i="1">
                          <a:latin typeface="Cambria Math"/>
                        </a:rPr>
                        <m:t>)=</m:t>
                      </m:r>
                      <m:f>
                        <m:fPr>
                          <m:ctrlPr>
                            <a:rPr lang="en-CA" sz="4800" i="1">
                              <a:latin typeface="Cambria Math" panose="02040503050406030204" pitchFamily="18" charset="0"/>
                            </a:rPr>
                          </m:ctrlPr>
                        </m:fPr>
                        <m:num>
                          <m:r>
                            <m:rPr>
                              <m:sty m:val="p"/>
                            </m:rPr>
                            <a:rPr lang="en-CA" sz="4800">
                              <a:latin typeface="Cambria Math"/>
                            </a:rPr>
                            <m:t>min</m:t>
                          </m:r>
                          <m:r>
                            <a:rPr lang="en-CA" sz="4800" i="1">
                              <a:latin typeface="Cambria Math"/>
                            </a:rPr>
                            <m:t>⁡(48</m:t>
                          </m:r>
                          <m:r>
                            <a:rPr lang="en-CA" sz="4800" i="1">
                              <a:latin typeface="Cambria Math"/>
                            </a:rPr>
                            <m:t>𝑝𝑡</m:t>
                          </m:r>
                          <m:r>
                            <a:rPr lang="en-CA" sz="4800" i="1">
                              <a:latin typeface="Cambria Math"/>
                            </a:rPr>
                            <m:t>)</m:t>
                          </m:r>
                        </m:num>
                        <m:den>
                          <m:func>
                            <m:funcPr>
                              <m:ctrlPr>
                                <a:rPr lang="en-CA" sz="4800" i="1">
                                  <a:latin typeface="Cambria Math" panose="02040503050406030204" pitchFamily="18" charset="0"/>
                                </a:rPr>
                              </m:ctrlPr>
                            </m:funcPr>
                            <m:fName>
                              <m:limLow>
                                <m:limLowPr>
                                  <m:ctrlPr>
                                    <a:rPr lang="en-CA" sz="4800" i="1">
                                      <a:latin typeface="Cambria Math" panose="02040503050406030204" pitchFamily="18" charset="0"/>
                                    </a:rPr>
                                  </m:ctrlPr>
                                </m:limLowPr>
                                <m:e>
                                  <m:r>
                                    <m:rPr>
                                      <m:sty m:val="p"/>
                                    </m:rPr>
                                    <a:rPr lang="en-CA" sz="4800">
                                      <a:latin typeface="Cambria Math"/>
                                    </a:rPr>
                                    <m:t>lim</m:t>
                                  </m:r>
                                </m:e>
                                <m:lim>
                                  <m:r>
                                    <a:rPr lang="en-CA" sz="4800" i="1">
                                      <a:latin typeface="Cambria Math"/>
                                    </a:rPr>
                                    <m:t>𝑙𝑖𝑓𝑒</m:t>
                                  </m:r>
                                  <m:r>
                                    <a:rPr lang="en-CA" sz="4800" i="1">
                                      <a:latin typeface="Cambria Math"/>
                                      <a:ea typeface="Cambria Math"/>
                                    </a:rPr>
                                    <m:t>→0</m:t>
                                  </m:r>
                                </m:lim>
                              </m:limLow>
                            </m:fName>
                            <m:e>
                              <m:r>
                                <a:rPr lang="en-CA" sz="4800" i="1">
                                  <a:latin typeface="Cambria Math"/>
                                </a:rPr>
                                <m:t>(</m:t>
                              </m:r>
                              <m:r>
                                <a:rPr lang="en-CA" sz="4800" i="1">
                                  <a:latin typeface="Cambria Math"/>
                                </a:rPr>
                                <m:t>𝑚𝑒</m:t>
                              </m:r>
                              <m:r>
                                <a:rPr lang="en-CA" sz="4800" i="1">
                                  <a:latin typeface="Cambria Math"/>
                                </a:rPr>
                                <m:t>)</m:t>
                              </m:r>
                            </m:e>
                          </m:func>
                        </m:den>
                      </m:f>
                    </m:oMath>
                  </m:oMathPara>
                </a14:m>
                <a:endParaRPr lang="en-CA" sz="4800" dirty="0"/>
              </a:p>
            </p:txBody>
          </p:sp>
        </mc:Choice>
        <mc:Fallback xmlns="">
          <p:sp>
            <p:nvSpPr>
              <p:cNvPr id="24" name="TextBox 78">
                <a:extLst>
                  <a:ext uri="{FF2B5EF4-FFF2-40B4-BE49-F238E27FC236}">
                    <a16:creationId xmlns:a16="http://schemas.microsoft.com/office/drawing/2014/main" id="{57D9C6F9-3CCF-008B-2840-BA0956BBED5F}"/>
                  </a:ext>
                </a:extLst>
              </p:cNvPr>
              <p:cNvSpPr txBox="1">
                <a:spLocks noRot="1" noChangeAspect="1" noMove="1" noResize="1" noEditPoints="1" noAdjustHandles="1" noChangeArrowheads="1" noChangeShapeType="1" noTextEdit="1"/>
              </p:cNvSpPr>
              <p:nvPr/>
            </p:nvSpPr>
            <p:spPr>
              <a:xfrm>
                <a:off x="11953121" y="18036612"/>
                <a:ext cx="7119580" cy="1954509"/>
              </a:xfrm>
              <a:prstGeom prst="rect">
                <a:avLst/>
              </a:prstGeom>
              <a:blipFill>
                <a:blip r:embed="rId6"/>
                <a:stretch>
                  <a:fillRect/>
                </a:stretch>
              </a:blipFill>
            </p:spPr>
            <p:txBody>
              <a:bodyPr/>
              <a:lstStyle/>
              <a:p>
                <a:r>
                  <a:rPr lang="en-US">
                    <a:noFill/>
                  </a:rPr>
                  <a:t> </a:t>
                </a:r>
              </a:p>
            </p:txBody>
          </p:sp>
        </mc:Fallback>
      </mc:AlternateContent>
      <p:graphicFrame>
        <p:nvGraphicFramePr>
          <p:cNvPr id="25" name="Table 24">
            <a:extLst>
              <a:ext uri="{FF2B5EF4-FFF2-40B4-BE49-F238E27FC236}">
                <a16:creationId xmlns:a16="http://schemas.microsoft.com/office/drawing/2014/main" id="{28BEBF92-F3B9-12A9-E2D3-164FD4EBC945}"/>
              </a:ext>
            </a:extLst>
          </p:cNvPr>
          <p:cNvGraphicFramePr>
            <a:graphicFrameLocks noGrp="1"/>
          </p:cNvGraphicFramePr>
          <p:nvPr>
            <p:extLst>
              <p:ext uri="{D42A27DB-BD31-4B8C-83A1-F6EECF244321}">
                <p14:modId xmlns:p14="http://schemas.microsoft.com/office/powerpoint/2010/main" val="3206411953"/>
              </p:ext>
            </p:extLst>
          </p:nvPr>
        </p:nvGraphicFramePr>
        <p:xfrm>
          <a:off x="22323157" y="11156543"/>
          <a:ext cx="10169352" cy="5120647"/>
        </p:xfrm>
        <a:graphic>
          <a:graphicData uri="http://schemas.openxmlformats.org/drawingml/2006/table">
            <a:tbl>
              <a:tblPr firstRow="1" bandRow="1">
                <a:tableStyleId>{7E9639D4-E3E2-4D34-9284-5A2195B3D0D7}</a:tableStyleId>
              </a:tblPr>
              <a:tblGrid>
                <a:gridCol w="6458245">
                  <a:extLst>
                    <a:ext uri="{9D8B030D-6E8A-4147-A177-3AD203B41FA5}">
                      <a16:colId xmlns:a16="http://schemas.microsoft.com/office/drawing/2014/main" val="20000"/>
                    </a:ext>
                  </a:extLst>
                </a:gridCol>
                <a:gridCol w="2292128">
                  <a:extLst>
                    <a:ext uri="{9D8B030D-6E8A-4147-A177-3AD203B41FA5}">
                      <a16:colId xmlns:a16="http://schemas.microsoft.com/office/drawing/2014/main" val="20001"/>
                    </a:ext>
                  </a:extLst>
                </a:gridCol>
                <a:gridCol w="1418979">
                  <a:extLst>
                    <a:ext uri="{9D8B030D-6E8A-4147-A177-3AD203B41FA5}">
                      <a16:colId xmlns:a16="http://schemas.microsoft.com/office/drawing/2014/main" val="20002"/>
                    </a:ext>
                  </a:extLst>
                </a:gridCol>
              </a:tblGrid>
              <a:tr h="731521">
                <a:tc>
                  <a:txBody>
                    <a:bodyPr/>
                    <a:lstStyle/>
                    <a:p>
                      <a:r>
                        <a:rPr lang="en-CA" sz="3600" dirty="0">
                          <a:solidFill>
                            <a:schemeClr val="bg1"/>
                          </a:solidFill>
                          <a:latin typeface="Arial" panose="020B0604020202020204" pitchFamily="34" charset="0"/>
                          <a:cs typeface="Arial" panose="020B0604020202020204" pitchFamily="34" charset="0"/>
                        </a:rPr>
                        <a:t>Description</a:t>
                      </a:r>
                    </a:p>
                  </a:txBody>
                  <a:tcPr marT="45721" marB="45721">
                    <a:lnL w="12700" cap="flat" cmpd="sng" algn="ctr">
                      <a:noFill/>
                      <a:prstDash val="solid"/>
                      <a:round/>
                      <a:headEnd type="none" w="med" len="med"/>
                      <a:tailEnd type="none" w="med" len="med"/>
                    </a:lnL>
                    <a:lnB w="9525" cap="flat" cmpd="sng" algn="ctr">
                      <a:solidFill>
                        <a:schemeClr val="tx1"/>
                      </a:solidFill>
                      <a:prstDash val="solid"/>
                      <a:round/>
                      <a:headEnd type="none" w="med" len="med"/>
                      <a:tailEnd type="none" w="med" len="med"/>
                    </a:lnB>
                    <a:solidFill>
                      <a:srgbClr val="DCC778"/>
                    </a:solidFill>
                  </a:tcPr>
                </a:tc>
                <a:tc>
                  <a:txBody>
                    <a:bodyPr/>
                    <a:lstStyle/>
                    <a:p>
                      <a:pPr algn="ctr"/>
                      <a:r>
                        <a:rPr lang="en-CA" sz="3600" dirty="0">
                          <a:solidFill>
                            <a:schemeClr val="bg1"/>
                          </a:solidFill>
                          <a:latin typeface="Arial" panose="020B0604020202020204" pitchFamily="34" charset="0"/>
                          <a:cs typeface="Arial" panose="020B0604020202020204" pitchFamily="34" charset="0"/>
                        </a:rPr>
                        <a:t>Count</a:t>
                      </a:r>
                    </a:p>
                  </a:txBody>
                  <a:tcPr marT="45721" marB="45721">
                    <a:lnB w="9525" cap="flat" cmpd="sng" algn="ctr">
                      <a:solidFill>
                        <a:schemeClr val="tx1"/>
                      </a:solidFill>
                      <a:prstDash val="solid"/>
                      <a:round/>
                      <a:headEnd type="none" w="med" len="med"/>
                      <a:tailEnd type="none" w="med" len="med"/>
                    </a:lnB>
                    <a:solidFill>
                      <a:srgbClr val="DCC778"/>
                    </a:solidFill>
                  </a:tcPr>
                </a:tc>
                <a:tc>
                  <a:txBody>
                    <a:bodyPr/>
                    <a:lstStyle/>
                    <a:p>
                      <a:pPr algn="ctr"/>
                      <a:r>
                        <a:rPr lang="en-CA" sz="3600" dirty="0">
                          <a:solidFill>
                            <a:schemeClr val="bg1"/>
                          </a:solidFill>
                          <a:latin typeface="Arial" panose="020B0604020202020204" pitchFamily="34" charset="0"/>
                          <a:cs typeface="Arial" panose="020B0604020202020204" pitchFamily="34" charset="0"/>
                        </a:rPr>
                        <a:t>%</a:t>
                      </a:r>
                    </a:p>
                  </a:txBody>
                  <a:tcPr marT="45721" marB="45721">
                    <a:lnR w="12700" cap="flat" cmpd="sng" algn="ctr">
                      <a:no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DCC778"/>
                    </a:solidFill>
                  </a:tcPr>
                </a:tc>
                <a:extLst>
                  <a:ext uri="{0D108BD9-81ED-4DB2-BD59-A6C34878D82A}">
                    <a16:rowId xmlns:a16="http://schemas.microsoft.com/office/drawing/2014/main" val="10000"/>
                  </a:ext>
                </a:extLst>
              </a:tr>
              <a:tr h="731521">
                <a:tc>
                  <a:txBody>
                    <a:bodyPr/>
                    <a:lstStyle/>
                    <a:p>
                      <a:r>
                        <a:rPr lang="en-CA" sz="3600" dirty="0">
                          <a:latin typeface="Arial" panose="020B0604020202020204" pitchFamily="34" charset="0"/>
                          <a:cs typeface="Arial" panose="020B0604020202020204" pitchFamily="34" charset="0"/>
                        </a:rPr>
                        <a:t>Row 1</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89</a:t>
                      </a:r>
                    </a:p>
                  </a:txBody>
                  <a:tcPr marT="45721" marB="45721">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100</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31521">
                <a:tc>
                  <a:txBody>
                    <a:bodyPr/>
                    <a:lstStyle/>
                    <a:p>
                      <a:r>
                        <a:rPr lang="en-CA" sz="3600" dirty="0">
                          <a:latin typeface="Arial" panose="020B0604020202020204" pitchFamily="34" charset="0"/>
                          <a:cs typeface="Arial" panose="020B0604020202020204" pitchFamily="34" charset="0"/>
                        </a:rPr>
                        <a:t>Row 2</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50</a:t>
                      </a:r>
                    </a:p>
                  </a:txBody>
                  <a:tcPr marT="45721" marB="45721">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56</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31521">
                <a:tc>
                  <a:txBody>
                    <a:bodyPr/>
                    <a:lstStyle/>
                    <a:p>
                      <a:r>
                        <a:rPr lang="en-CA" sz="3600" dirty="0">
                          <a:latin typeface="Arial" panose="020B0604020202020204" pitchFamily="34" charset="0"/>
                          <a:cs typeface="Arial" panose="020B0604020202020204" pitchFamily="34" charset="0"/>
                        </a:rPr>
                        <a:t>Row 3</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47</a:t>
                      </a:r>
                    </a:p>
                  </a:txBody>
                  <a:tcPr marT="45721" marB="45721">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53</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31521">
                <a:tc>
                  <a:txBody>
                    <a:bodyPr/>
                    <a:lstStyle/>
                    <a:p>
                      <a:r>
                        <a:rPr lang="en-CA" sz="3600" dirty="0">
                          <a:latin typeface="Arial" panose="020B0604020202020204" pitchFamily="34" charset="0"/>
                          <a:cs typeface="Arial" panose="020B0604020202020204" pitchFamily="34" charset="0"/>
                        </a:rPr>
                        <a:t>Row 4</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44</a:t>
                      </a:r>
                    </a:p>
                  </a:txBody>
                  <a:tcPr marT="45721" marB="45721">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49</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31521">
                <a:tc>
                  <a:txBody>
                    <a:bodyPr/>
                    <a:lstStyle/>
                    <a:p>
                      <a:r>
                        <a:rPr lang="en-CA" sz="3600" dirty="0">
                          <a:latin typeface="Arial" panose="020B0604020202020204" pitchFamily="34" charset="0"/>
                          <a:cs typeface="Arial" panose="020B0604020202020204" pitchFamily="34" charset="0"/>
                        </a:rPr>
                        <a:t>Row 5</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0</a:t>
                      </a:r>
                    </a:p>
                  </a:txBody>
                  <a:tcPr marT="45721" marB="45721">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0</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31521">
                <a:tc>
                  <a:txBody>
                    <a:bodyPr/>
                    <a:lstStyle/>
                    <a:p>
                      <a:r>
                        <a:rPr lang="en-CA" sz="3600" dirty="0">
                          <a:latin typeface="Arial" panose="020B0604020202020204" pitchFamily="34" charset="0"/>
                          <a:cs typeface="Arial" panose="020B0604020202020204" pitchFamily="34" charset="0"/>
                        </a:rPr>
                        <a:t>Row 6</a:t>
                      </a:r>
                    </a:p>
                  </a:txBody>
                  <a:tcPr marT="45721" marB="45721">
                    <a:lnL w="12700" cap="flat" cmpd="sng" algn="ctr">
                      <a:noFill/>
                      <a:prstDash val="solid"/>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19</a:t>
                      </a:r>
                    </a:p>
                  </a:txBody>
                  <a:tcPr marT="45721" marB="45721">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CA" sz="3600" dirty="0">
                          <a:latin typeface="Arial" panose="020B0604020202020204" pitchFamily="34" charset="0"/>
                          <a:cs typeface="Arial" panose="020B0604020202020204" pitchFamily="34" charset="0"/>
                        </a:rPr>
                        <a:t>21</a:t>
                      </a:r>
                    </a:p>
                  </a:txBody>
                  <a:tcPr marT="45721" marB="45721">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28" name="Chart 27">
            <a:extLst>
              <a:ext uri="{FF2B5EF4-FFF2-40B4-BE49-F238E27FC236}">
                <a16:creationId xmlns:a16="http://schemas.microsoft.com/office/drawing/2014/main" id="{7D8CAED2-4330-589B-FE0F-C347B8D4C8C3}"/>
              </a:ext>
            </a:extLst>
          </p:cNvPr>
          <p:cNvGraphicFramePr/>
          <p:nvPr>
            <p:extLst>
              <p:ext uri="{D42A27DB-BD31-4B8C-83A1-F6EECF244321}">
                <p14:modId xmlns:p14="http://schemas.microsoft.com/office/powerpoint/2010/main" val="979005777"/>
              </p:ext>
            </p:extLst>
          </p:nvPr>
        </p:nvGraphicFramePr>
        <p:xfrm>
          <a:off x="22197833" y="17870770"/>
          <a:ext cx="10274360" cy="7010400"/>
        </p:xfrm>
        <a:graphic>
          <a:graphicData uri="http://schemas.openxmlformats.org/drawingml/2006/chart">
            <c:chart xmlns:c="http://schemas.openxmlformats.org/drawingml/2006/chart" xmlns:r="http://schemas.openxmlformats.org/officeDocument/2006/relationships" r:id="rId7"/>
          </a:graphicData>
        </a:graphic>
      </p:graphicFrame>
      <p:pic>
        <p:nvPicPr>
          <p:cNvPr id="1026" name="Picture 2">
            <a:extLst>
              <a:ext uri="{FF2B5EF4-FFF2-40B4-BE49-F238E27FC236}">
                <a16:creationId xmlns:a16="http://schemas.microsoft.com/office/drawing/2014/main" id="{1243BED0-C5AA-DB3B-402A-138B73FA415E}"/>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3339" t="48595" r="-985" b="-347"/>
          <a:stretch/>
        </p:blipFill>
        <p:spPr bwMode="auto">
          <a:xfrm>
            <a:off x="863627" y="13596781"/>
            <a:ext cx="9195417" cy="6184571"/>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3D94F986-48B0-8C8D-DFC5-1B555B34963D}"/>
              </a:ext>
            </a:extLst>
          </p:cNvPr>
          <p:cNvSpPr txBox="1"/>
          <p:nvPr/>
        </p:nvSpPr>
        <p:spPr>
          <a:xfrm>
            <a:off x="723582" y="31221895"/>
            <a:ext cx="10706418" cy="646331"/>
          </a:xfrm>
          <a:prstGeom prst="rect">
            <a:avLst/>
          </a:prstGeom>
          <a:noFill/>
        </p:spPr>
        <p:txBody>
          <a:bodyPr wrap="square" rtlCol="0">
            <a:spAutoFit/>
          </a:bodyPr>
          <a:lstStyle/>
          <a:p>
            <a:r>
              <a:rPr lang="en-CA" sz="3600" b="1" dirty="0">
                <a:ln w="6350">
                  <a:noFill/>
                  <a:prstDash val="solid"/>
                </a:ln>
                <a:solidFill>
                  <a:schemeClr val="tx1"/>
                </a:solidFill>
                <a:effectLst/>
                <a:latin typeface="Arial" panose="020B0604020202020204" pitchFamily="34" charset="0"/>
                <a:cs typeface="Arial" panose="020B0604020202020204" pitchFamily="34" charset="0"/>
              </a:rPr>
              <a:t>Contact: </a:t>
            </a:r>
            <a:r>
              <a:rPr lang="en-CA" sz="3600" b="1" dirty="0">
                <a:ln w="6350">
                  <a:noFill/>
                  <a:prstDash val="solid"/>
                </a:ln>
                <a:solidFill>
                  <a:schemeClr val="tx1"/>
                </a:solidFill>
                <a:effectLst/>
                <a:latin typeface="Arial" panose="020B0604020202020204" pitchFamily="34" charset="0"/>
                <a:cs typeface="Arial" panose="020B0604020202020204" pitchFamily="34" charset="0"/>
                <a:hlinkClick r:id="rId9"/>
              </a:rPr>
              <a:t>youremail.address@utoronto.ca</a:t>
            </a:r>
            <a:endParaRPr lang="en-CA" sz="3600" b="1" dirty="0">
              <a:ln w="6350">
                <a:noFill/>
                <a:prstDash val="solid"/>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483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DEFA-CD17-5E56-F9F5-1AEF066FD7CB}"/>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F627A1B-E782-23D9-AD37-9851D3612B39}"/>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415B2770-70F5-F636-85CC-4800C9998F62}"/>
              </a:ext>
            </a:extLst>
          </p:cNvPr>
          <p:cNvSpPr>
            <a:spLocks noGrp="1"/>
          </p:cNvSpPr>
          <p:nvPr>
            <p:ph type="body" sz="quarter" idx="11"/>
          </p:nvPr>
        </p:nvSpPr>
        <p:spPr/>
        <p:txBody>
          <a:bodyPr/>
          <a:lstStyle/>
          <a:p>
            <a:endParaRPr lang="en-US"/>
          </a:p>
        </p:txBody>
      </p:sp>
      <p:sp>
        <p:nvSpPr>
          <p:cNvPr id="5" name="Text Placeholder 4">
            <a:extLst>
              <a:ext uri="{FF2B5EF4-FFF2-40B4-BE49-F238E27FC236}">
                <a16:creationId xmlns:a16="http://schemas.microsoft.com/office/drawing/2014/main" id="{900813B2-79E8-A66C-6E57-1D539F6921A5}"/>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0A01989E-E581-9854-192F-56C959BF9DE2}"/>
              </a:ext>
            </a:extLst>
          </p:cNvPr>
          <p:cNvSpPr>
            <a:spLocks noGrp="1"/>
          </p:cNvSpPr>
          <p:nvPr>
            <p:ph type="body" sz="quarter" idx="13"/>
          </p:nvPr>
        </p:nvSpPr>
        <p:spPr/>
        <p:txBody>
          <a:bodyPr/>
          <a:lstStyle/>
          <a:p>
            <a:endParaRPr lang="en-US"/>
          </a:p>
        </p:txBody>
      </p:sp>
      <p:sp>
        <p:nvSpPr>
          <p:cNvPr id="7" name="Text Placeholder 6">
            <a:extLst>
              <a:ext uri="{FF2B5EF4-FFF2-40B4-BE49-F238E27FC236}">
                <a16:creationId xmlns:a16="http://schemas.microsoft.com/office/drawing/2014/main" id="{9177C897-66A4-BF8C-2926-F917636E015C}"/>
              </a:ext>
            </a:extLst>
          </p:cNvPr>
          <p:cNvSpPr>
            <a:spLocks noGrp="1"/>
          </p:cNvSpPr>
          <p:nvPr>
            <p:ph type="body" sz="quarter" idx="14"/>
          </p:nvPr>
        </p:nvSpPr>
        <p:spPr/>
        <p:txBody>
          <a:bodyPr/>
          <a:lstStyle/>
          <a:p>
            <a:endParaRPr lang="en-US"/>
          </a:p>
        </p:txBody>
      </p:sp>
      <p:sp>
        <p:nvSpPr>
          <p:cNvPr id="8" name="Text Placeholder 7">
            <a:extLst>
              <a:ext uri="{FF2B5EF4-FFF2-40B4-BE49-F238E27FC236}">
                <a16:creationId xmlns:a16="http://schemas.microsoft.com/office/drawing/2014/main" id="{8B7B79CA-9313-C1CF-BF23-027BCC32145B}"/>
              </a:ext>
            </a:extLst>
          </p:cNvPr>
          <p:cNvSpPr>
            <a:spLocks noGrp="1"/>
          </p:cNvSpPr>
          <p:nvPr>
            <p:ph type="body" sz="quarter" idx="16"/>
          </p:nvPr>
        </p:nvSpPr>
        <p:spPr/>
        <p:txBody>
          <a:bodyPr/>
          <a:lstStyle/>
          <a:p>
            <a:endParaRPr lang="en-US"/>
          </a:p>
        </p:txBody>
      </p:sp>
      <p:pic>
        <p:nvPicPr>
          <p:cNvPr id="9" name="Picture 8">
            <a:extLst>
              <a:ext uri="{FF2B5EF4-FFF2-40B4-BE49-F238E27FC236}">
                <a16:creationId xmlns:a16="http://schemas.microsoft.com/office/drawing/2014/main" id="{08BD1DE9-A8D0-4681-6770-5794954A25F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36876" y="30960977"/>
            <a:ext cx="2417447" cy="1509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2A625230-2981-F270-ED56-7B2A37A35E83}"/>
              </a:ext>
            </a:extLst>
          </p:cNvPr>
          <p:cNvPicPr>
            <a:picLocks noChangeAspect="1"/>
          </p:cNvPicPr>
          <p:nvPr/>
        </p:nvPicPr>
        <p:blipFill>
          <a:blip r:embed="rId3" cstate="print">
            <a:extLst>
              <a:ext uri="{28A0092B-C50C-407E-A947-70E740481C1C}">
                <a14:useLocalDpi xmlns:a14="http://schemas.microsoft.com/office/drawing/2010/main" val="0"/>
              </a:ext>
            </a:extLst>
          </a:blip>
          <a:srcRect t="7056"/>
          <a:stretch>
            <a:fillRect/>
          </a:stretch>
        </p:blipFill>
        <p:spPr bwMode="auto">
          <a:xfrm>
            <a:off x="13956030" y="31331007"/>
            <a:ext cx="241744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5FBA1422-D5EB-BEA0-9F66-8EDF038E763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52170" y="31331007"/>
            <a:ext cx="240601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00">
            <a:extLst>
              <a:ext uri="{FF2B5EF4-FFF2-40B4-BE49-F238E27FC236}">
                <a16:creationId xmlns:a16="http://schemas.microsoft.com/office/drawing/2014/main" id="{EE5B733A-0BDE-E5D0-9E84-BB40B7C5F1A1}"/>
              </a:ext>
            </a:extLst>
          </p:cNvPr>
          <p:cNvSpPr txBox="1"/>
          <p:nvPr/>
        </p:nvSpPr>
        <p:spPr>
          <a:xfrm>
            <a:off x="24688800" y="31132336"/>
            <a:ext cx="11522007"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CA" sz="3600" b="1" dirty="0">
                <a:ln w="6350">
                  <a:noFill/>
                  <a:prstDash val="solid"/>
                </a:ln>
                <a:solidFill>
                  <a:schemeClr val="tx1"/>
                </a:solidFill>
                <a:effectLst/>
                <a:latin typeface="Arial" panose="020B0604020202020204" pitchFamily="34" charset="0"/>
                <a:cs typeface="Arial" panose="020B0604020202020204" pitchFamily="34" charset="0"/>
              </a:rPr>
              <a:t>Place 300+ dpi logos of sponsors, universities, </a:t>
            </a:r>
            <a:r>
              <a:rPr lang="en-CA" sz="3600" b="1" dirty="0" err="1">
                <a:ln w="6350">
                  <a:noFill/>
                  <a:prstDash val="solid"/>
                </a:ln>
                <a:solidFill>
                  <a:schemeClr val="tx1"/>
                </a:solidFill>
                <a:effectLst/>
                <a:latin typeface="Arial" panose="020B0604020202020204" pitchFamily="34" charset="0"/>
                <a:cs typeface="Arial" panose="020B0604020202020204" pitchFamily="34" charset="0"/>
              </a:rPr>
              <a:t>etc</a:t>
            </a:r>
            <a:r>
              <a:rPr lang="en-CA" sz="3600" b="1" dirty="0">
                <a:ln w="6350">
                  <a:noFill/>
                  <a:prstDash val="solid"/>
                </a:ln>
                <a:solidFill>
                  <a:schemeClr val="tx1"/>
                </a:solidFill>
                <a:effectLst/>
                <a:latin typeface="Arial" panose="020B0604020202020204" pitchFamily="34" charset="0"/>
                <a:cs typeface="Arial" panose="020B0604020202020204" pitchFamily="34" charset="0"/>
              </a:rPr>
              <a:t> (PNG, transparent if possible)</a:t>
            </a:r>
          </a:p>
        </p:txBody>
      </p:sp>
    </p:spTree>
    <p:extLst>
      <p:ext uri="{BB962C8B-B14F-4D97-AF65-F5344CB8AC3E}">
        <p14:creationId xmlns:p14="http://schemas.microsoft.com/office/powerpoint/2010/main" val="32440683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82</Words>
  <Application>Microsoft Office PowerPoint</Application>
  <PresentationFormat>Custom</PresentationFormat>
  <Paragraphs>26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Cambria Math</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Qin Dai</dc:creator>
  <cp:lastModifiedBy>Bill Dai</cp:lastModifiedBy>
  <cp:revision>9</cp:revision>
  <dcterms:created xsi:type="dcterms:W3CDTF">2024-12-02T18:05:50Z</dcterms:created>
  <dcterms:modified xsi:type="dcterms:W3CDTF">2024-12-05T15:04:11Z</dcterms:modified>
</cp:coreProperties>
</file>